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theme/theme3.xml" ContentType="application/vnd.openxmlformats-officedocument.theme+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theme/theme4.xml" ContentType="application/vnd.openxmlformats-officedocument.theme+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theme/theme5.xml" ContentType="application/vnd.openxmlformats-officedocument.theme+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theme/theme6.xml" ContentType="application/vnd.openxmlformats-officedocument.theme+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theme/theme7.xml" ContentType="application/vnd.openxmlformats-officedocument.theme+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theme/theme8.xml" ContentType="application/vnd.openxmlformats-officedocument.theme+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theme/theme9.xml" ContentType="application/vnd.openxmlformats-officedocument.theme+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theme/theme10.xml" ContentType="application/vnd.openxmlformats-officedocument.theme+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theme/theme11.xml" ContentType="application/vnd.openxmlformats-officedocument.theme+xml"/>
  <Override PartName="/ppt/theme/theme1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4"/>
    <p:sldMasterId id="2147483774" r:id="rId5"/>
    <p:sldMasterId id="2147483789" r:id="rId6"/>
    <p:sldMasterId id="2147483820" r:id="rId7"/>
    <p:sldMasterId id="2147483850" r:id="rId8"/>
    <p:sldMasterId id="2147483872" r:id="rId9"/>
    <p:sldMasterId id="2147483904" r:id="rId10"/>
    <p:sldMasterId id="2147483937" r:id="rId11"/>
    <p:sldMasterId id="2147483969" r:id="rId12"/>
    <p:sldMasterId id="2147483998" r:id="rId13"/>
    <p:sldMasterId id="2147484031" r:id="rId14"/>
  </p:sldMasterIdLst>
  <p:notesMasterIdLst>
    <p:notesMasterId r:id="rId75"/>
  </p:notesMasterIdLst>
  <p:sldIdLst>
    <p:sldId id="256" r:id="rId15"/>
    <p:sldId id="658" r:id="rId16"/>
    <p:sldId id="659" r:id="rId17"/>
    <p:sldId id="556" r:id="rId18"/>
    <p:sldId id="624" r:id="rId19"/>
    <p:sldId id="633" r:id="rId20"/>
    <p:sldId id="627" r:id="rId21"/>
    <p:sldId id="641" r:id="rId22"/>
    <p:sldId id="629" r:id="rId23"/>
    <p:sldId id="638" r:id="rId24"/>
    <p:sldId id="634" r:id="rId25"/>
    <p:sldId id="660" r:id="rId26"/>
    <p:sldId id="631" r:id="rId27"/>
    <p:sldId id="557" r:id="rId28"/>
    <p:sldId id="632" r:id="rId29"/>
    <p:sldId id="612" r:id="rId30"/>
    <p:sldId id="580" r:id="rId31"/>
    <p:sldId id="609" r:id="rId32"/>
    <p:sldId id="572" r:id="rId33"/>
    <p:sldId id="573" r:id="rId34"/>
    <p:sldId id="613" r:id="rId35"/>
    <p:sldId id="654" r:id="rId36"/>
    <p:sldId id="637" r:id="rId37"/>
    <p:sldId id="642" r:id="rId38"/>
    <p:sldId id="644" r:id="rId39"/>
    <p:sldId id="640" r:id="rId40"/>
    <p:sldId id="646" r:id="rId41"/>
    <p:sldId id="643" r:id="rId42"/>
    <p:sldId id="645" r:id="rId43"/>
    <p:sldId id="655" r:id="rId44"/>
    <p:sldId id="636" r:id="rId45"/>
    <p:sldId id="647" r:id="rId46"/>
    <p:sldId id="648" r:id="rId47"/>
    <p:sldId id="649" r:id="rId48"/>
    <p:sldId id="656" r:id="rId49"/>
    <p:sldId id="635" r:id="rId50"/>
    <p:sldId id="650" r:id="rId51"/>
    <p:sldId id="651" r:id="rId52"/>
    <p:sldId id="652" r:id="rId53"/>
    <p:sldId id="653" r:id="rId54"/>
    <p:sldId id="657" r:id="rId55"/>
    <p:sldId id="630" r:id="rId56"/>
    <p:sldId id="607" r:id="rId57"/>
    <p:sldId id="567" r:id="rId58"/>
    <p:sldId id="582" r:id="rId59"/>
    <p:sldId id="562" r:id="rId60"/>
    <p:sldId id="563" r:id="rId61"/>
    <p:sldId id="564" r:id="rId62"/>
    <p:sldId id="620" r:id="rId63"/>
    <p:sldId id="621" r:id="rId64"/>
    <p:sldId id="622" r:id="rId65"/>
    <p:sldId id="593" r:id="rId66"/>
    <p:sldId id="662" r:id="rId67"/>
    <p:sldId id="663" r:id="rId68"/>
    <p:sldId id="664" r:id="rId69"/>
    <p:sldId id="665" r:id="rId70"/>
    <p:sldId id="604" r:id="rId71"/>
    <p:sldId id="605" r:id="rId72"/>
    <p:sldId id="495" r:id="rId73"/>
    <p:sldId id="454" r:id="rId74"/>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459D886A-321C-4BF7-A1C3-C9619CA0DC2C}">
          <p14:sldIdLst>
            <p14:sldId id="256"/>
            <p14:sldId id="658"/>
            <p14:sldId id="659"/>
            <p14:sldId id="556"/>
          </p14:sldIdLst>
        </p14:section>
        <p14:section name="App Service" id="{6ECFEE84-0763-4195-A954-1A6BD7FD1EFF}">
          <p14:sldIdLst>
            <p14:sldId id="624"/>
            <p14:sldId id="633"/>
            <p14:sldId id="627"/>
            <p14:sldId id="641"/>
            <p14:sldId id="629"/>
          </p14:sldIdLst>
        </p14:section>
        <p14:section name="Web Apps" id="{E641CDA6-7EC5-4AD1-9A94-804AEF9FCBF3}">
          <p14:sldIdLst>
            <p14:sldId id="638"/>
            <p14:sldId id="634"/>
            <p14:sldId id="660"/>
            <p14:sldId id="631"/>
            <p14:sldId id="557"/>
            <p14:sldId id="632"/>
            <p14:sldId id="612"/>
          </p14:sldIdLst>
        </p14:section>
        <p14:section name="WebJobs" id="{1CE618FB-B7FB-43C5-ADE2-11CDC24FC110}">
          <p14:sldIdLst>
            <p14:sldId id="580"/>
            <p14:sldId id="609"/>
            <p14:sldId id="572"/>
            <p14:sldId id="573"/>
            <p14:sldId id="613"/>
          </p14:sldIdLst>
        </p14:section>
        <p14:section name="API Apps" id="{6B9907C3-A55B-45A1-B32F-07E5DE5FB2C4}">
          <p14:sldIdLst>
            <p14:sldId id="654"/>
            <p14:sldId id="637"/>
            <p14:sldId id="642"/>
            <p14:sldId id="644"/>
            <p14:sldId id="640"/>
            <p14:sldId id="646"/>
            <p14:sldId id="643"/>
            <p14:sldId id="645"/>
          </p14:sldIdLst>
        </p14:section>
        <p14:section name="Logic Apps" id="{A64E2474-EFA4-4274-B721-83447F31B6B2}">
          <p14:sldIdLst>
            <p14:sldId id="655"/>
            <p14:sldId id="636"/>
            <p14:sldId id="647"/>
            <p14:sldId id="648"/>
            <p14:sldId id="649"/>
          </p14:sldIdLst>
        </p14:section>
        <p14:section name="Mobile Apps" id="{136E4663-4778-4095-9A6E-DB82FD05E8E3}">
          <p14:sldIdLst>
            <p14:sldId id="656"/>
            <p14:sldId id="635"/>
            <p14:sldId id="650"/>
            <p14:sldId id="651"/>
            <p14:sldId id="652"/>
            <p14:sldId id="653"/>
          </p14:sldIdLst>
        </p14:section>
        <p14:section name="Continuous Delivery" id="{D72E20D6-601A-4652-AC94-5E3665B1FA40}">
          <p14:sldIdLst>
            <p14:sldId id="657"/>
            <p14:sldId id="630"/>
            <p14:sldId id="607"/>
            <p14:sldId id="567"/>
          </p14:sldIdLst>
        </p14:section>
        <p14:section name="Autoscale" id="{6039C623-8078-48FE-B29D-20838D22F57C}">
          <p14:sldIdLst>
            <p14:sldId id="582"/>
            <p14:sldId id="562"/>
            <p14:sldId id="563"/>
            <p14:sldId id="564"/>
          </p14:sldIdLst>
        </p14:section>
        <p14:section name="App Service Environment" id="{531734CB-B0F2-4297-8D99-A803243121F5}">
          <p14:sldIdLst>
            <p14:sldId id="620"/>
            <p14:sldId id="621"/>
            <p14:sldId id="622"/>
          </p14:sldIdLst>
        </p14:section>
        <p14:section name="Application Insights" id="{31F9149E-C170-4E61-8C32-78FBFFDAEC9C}">
          <p14:sldIdLst>
            <p14:sldId id="593"/>
            <p14:sldId id="662"/>
            <p14:sldId id="663"/>
            <p14:sldId id="664"/>
            <p14:sldId id="665"/>
          </p14:sldIdLst>
        </p14:section>
        <p14:section name="Exit" id="{26D33BE0-B19C-465D-8801-1598009CC099}">
          <p14:sldIdLst>
            <p14:sldId id="604"/>
            <p14:sldId id="605"/>
            <p14:sldId id="495"/>
            <p14:sldId id="454"/>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onah Sterling" initials="JS" lastIdx="1" clrIdx="0">
    <p:extLst>
      <p:ext uri="{19B8F6BF-5375-455C-9EA6-DF929625EA0E}">
        <p15:presenceInfo xmlns:p15="http://schemas.microsoft.com/office/powerpoint/2012/main" userId="S-1-5-21-2127521184-1604012920-1887927527-743303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9396C"/>
    <a:srgbClr val="081C23"/>
    <a:srgbClr val="F15A29"/>
    <a:srgbClr val="92D050"/>
    <a:srgbClr val="AC75D5"/>
    <a:srgbClr val="7F498F"/>
    <a:srgbClr val="D5B8EA"/>
    <a:srgbClr val="0075C9"/>
    <a:srgbClr val="000000"/>
    <a:srgbClr val="1D43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681" autoAdjust="0"/>
    <p:restoredTop sz="55950" autoAdjust="0"/>
  </p:normalViewPr>
  <p:slideViewPr>
    <p:cSldViewPr snapToGrid="0">
      <p:cViewPr varScale="1">
        <p:scale>
          <a:sx n="49" d="100"/>
          <a:sy n="49" d="100"/>
        </p:scale>
        <p:origin x="2106" y="54"/>
      </p:cViewPr>
      <p:guideLst/>
    </p:cSldViewPr>
  </p:slideViewPr>
  <p:outlineViewPr>
    <p:cViewPr>
      <p:scale>
        <a:sx n="33" d="100"/>
        <a:sy n="33" d="100"/>
      </p:scale>
      <p:origin x="0" y="-4948"/>
    </p:cViewPr>
  </p:outlineViewPr>
  <p:notesTextViewPr>
    <p:cViewPr>
      <p:scale>
        <a:sx n="3" d="2"/>
        <a:sy n="3" d="2"/>
      </p:scale>
      <p:origin x="0" y="0"/>
    </p:cViewPr>
  </p:notesTextViewPr>
  <p:sorterViewPr>
    <p:cViewPr>
      <p:scale>
        <a:sx n="61" d="100"/>
        <a:sy n="61"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 Target="slides/slide4.xml"/><Relationship Id="rId26" Type="http://schemas.openxmlformats.org/officeDocument/2006/relationships/slide" Target="slides/slide12.xml"/><Relationship Id="rId39" Type="http://schemas.openxmlformats.org/officeDocument/2006/relationships/slide" Target="slides/slide25.xml"/><Relationship Id="rId21" Type="http://schemas.openxmlformats.org/officeDocument/2006/relationships/slide" Target="slides/slide7.xml"/><Relationship Id="rId34" Type="http://schemas.openxmlformats.org/officeDocument/2006/relationships/slide" Target="slides/slide20.xml"/><Relationship Id="rId42" Type="http://schemas.openxmlformats.org/officeDocument/2006/relationships/slide" Target="slides/slide28.xml"/><Relationship Id="rId47" Type="http://schemas.openxmlformats.org/officeDocument/2006/relationships/slide" Target="slides/slide33.xml"/><Relationship Id="rId50" Type="http://schemas.openxmlformats.org/officeDocument/2006/relationships/slide" Target="slides/slide36.xml"/><Relationship Id="rId55" Type="http://schemas.openxmlformats.org/officeDocument/2006/relationships/slide" Target="slides/slide41.xml"/><Relationship Id="rId63" Type="http://schemas.openxmlformats.org/officeDocument/2006/relationships/slide" Target="slides/slide49.xml"/><Relationship Id="rId68" Type="http://schemas.openxmlformats.org/officeDocument/2006/relationships/slide" Target="slides/slide54.xml"/><Relationship Id="rId76" Type="http://schemas.openxmlformats.org/officeDocument/2006/relationships/commentAuthors" Target="commentAuthors.xml"/><Relationship Id="rId7" Type="http://schemas.openxmlformats.org/officeDocument/2006/relationships/slideMaster" Target="slideMasters/slideMaster4.xml"/><Relationship Id="rId71" Type="http://schemas.openxmlformats.org/officeDocument/2006/relationships/slide" Target="slides/slide57.xml"/><Relationship Id="rId2" Type="http://schemas.openxmlformats.org/officeDocument/2006/relationships/customXml" Target="../customXml/item2.xml"/><Relationship Id="rId16" Type="http://schemas.openxmlformats.org/officeDocument/2006/relationships/slide" Target="slides/slide2.xml"/><Relationship Id="rId29" Type="http://schemas.openxmlformats.org/officeDocument/2006/relationships/slide" Target="slides/slide15.xml"/><Relationship Id="rId11" Type="http://schemas.openxmlformats.org/officeDocument/2006/relationships/slideMaster" Target="slideMasters/slideMaster8.xml"/><Relationship Id="rId24" Type="http://schemas.openxmlformats.org/officeDocument/2006/relationships/slide" Target="slides/slide10.xml"/><Relationship Id="rId32" Type="http://schemas.openxmlformats.org/officeDocument/2006/relationships/slide" Target="slides/slide18.xml"/><Relationship Id="rId37" Type="http://schemas.openxmlformats.org/officeDocument/2006/relationships/slide" Target="slides/slide23.xml"/><Relationship Id="rId40" Type="http://schemas.openxmlformats.org/officeDocument/2006/relationships/slide" Target="slides/slide26.xml"/><Relationship Id="rId45" Type="http://schemas.openxmlformats.org/officeDocument/2006/relationships/slide" Target="slides/slide31.xml"/><Relationship Id="rId53" Type="http://schemas.openxmlformats.org/officeDocument/2006/relationships/slide" Target="slides/slide39.xml"/><Relationship Id="rId58" Type="http://schemas.openxmlformats.org/officeDocument/2006/relationships/slide" Target="slides/slide44.xml"/><Relationship Id="rId66" Type="http://schemas.openxmlformats.org/officeDocument/2006/relationships/slide" Target="slides/slide52.xml"/><Relationship Id="rId74" Type="http://schemas.openxmlformats.org/officeDocument/2006/relationships/slide" Target="slides/slide60.xml"/><Relationship Id="rId79" Type="http://schemas.openxmlformats.org/officeDocument/2006/relationships/theme" Target="theme/theme1.xml"/><Relationship Id="rId5" Type="http://schemas.openxmlformats.org/officeDocument/2006/relationships/slideMaster" Target="slideMasters/slideMaster2.xml"/><Relationship Id="rId61" Type="http://schemas.openxmlformats.org/officeDocument/2006/relationships/slide" Target="slides/slide47.xml"/><Relationship Id="rId10" Type="http://schemas.openxmlformats.org/officeDocument/2006/relationships/slideMaster" Target="slideMasters/slideMaster7.xml"/><Relationship Id="rId19" Type="http://schemas.openxmlformats.org/officeDocument/2006/relationships/slide" Target="slides/slide5.xml"/><Relationship Id="rId31" Type="http://schemas.openxmlformats.org/officeDocument/2006/relationships/slide" Target="slides/slide17.xml"/><Relationship Id="rId44" Type="http://schemas.openxmlformats.org/officeDocument/2006/relationships/slide" Target="slides/slide30.xml"/><Relationship Id="rId52" Type="http://schemas.openxmlformats.org/officeDocument/2006/relationships/slide" Target="slides/slide38.xml"/><Relationship Id="rId60" Type="http://schemas.openxmlformats.org/officeDocument/2006/relationships/slide" Target="slides/slide46.xml"/><Relationship Id="rId65" Type="http://schemas.openxmlformats.org/officeDocument/2006/relationships/slide" Target="slides/slide51.xml"/><Relationship Id="rId73" Type="http://schemas.openxmlformats.org/officeDocument/2006/relationships/slide" Target="slides/slide59.xml"/><Relationship Id="rId78"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 Target="slides/slide8.xml"/><Relationship Id="rId27" Type="http://schemas.openxmlformats.org/officeDocument/2006/relationships/slide" Target="slides/slide13.xml"/><Relationship Id="rId30" Type="http://schemas.openxmlformats.org/officeDocument/2006/relationships/slide" Target="slides/slide16.xml"/><Relationship Id="rId35" Type="http://schemas.openxmlformats.org/officeDocument/2006/relationships/slide" Target="slides/slide21.xml"/><Relationship Id="rId43" Type="http://schemas.openxmlformats.org/officeDocument/2006/relationships/slide" Target="slides/slide29.xml"/><Relationship Id="rId48" Type="http://schemas.openxmlformats.org/officeDocument/2006/relationships/slide" Target="slides/slide34.xml"/><Relationship Id="rId56" Type="http://schemas.openxmlformats.org/officeDocument/2006/relationships/slide" Target="slides/slide42.xml"/><Relationship Id="rId64" Type="http://schemas.openxmlformats.org/officeDocument/2006/relationships/slide" Target="slides/slide50.xml"/><Relationship Id="rId69" Type="http://schemas.openxmlformats.org/officeDocument/2006/relationships/slide" Target="slides/slide55.xml"/><Relationship Id="rId77" Type="http://schemas.openxmlformats.org/officeDocument/2006/relationships/presProps" Target="presProps.xml"/><Relationship Id="rId8" Type="http://schemas.openxmlformats.org/officeDocument/2006/relationships/slideMaster" Target="slideMasters/slideMaster5.xml"/><Relationship Id="rId51" Type="http://schemas.openxmlformats.org/officeDocument/2006/relationships/slide" Target="slides/slide37.xml"/><Relationship Id="rId72" Type="http://schemas.openxmlformats.org/officeDocument/2006/relationships/slide" Target="slides/slide58.xml"/><Relationship Id="rId80"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 Target="slides/slide3.xml"/><Relationship Id="rId25" Type="http://schemas.openxmlformats.org/officeDocument/2006/relationships/slide" Target="slides/slide11.xml"/><Relationship Id="rId33" Type="http://schemas.openxmlformats.org/officeDocument/2006/relationships/slide" Target="slides/slide19.xml"/><Relationship Id="rId38" Type="http://schemas.openxmlformats.org/officeDocument/2006/relationships/slide" Target="slides/slide24.xml"/><Relationship Id="rId46" Type="http://schemas.openxmlformats.org/officeDocument/2006/relationships/slide" Target="slides/slide32.xml"/><Relationship Id="rId59" Type="http://schemas.openxmlformats.org/officeDocument/2006/relationships/slide" Target="slides/slide45.xml"/><Relationship Id="rId67" Type="http://schemas.openxmlformats.org/officeDocument/2006/relationships/slide" Target="slides/slide53.xml"/><Relationship Id="rId20" Type="http://schemas.openxmlformats.org/officeDocument/2006/relationships/slide" Target="slides/slide6.xml"/><Relationship Id="rId41" Type="http://schemas.openxmlformats.org/officeDocument/2006/relationships/slide" Target="slides/slide27.xml"/><Relationship Id="rId54" Type="http://schemas.openxmlformats.org/officeDocument/2006/relationships/slide" Target="slides/slide40.xml"/><Relationship Id="rId62" Type="http://schemas.openxmlformats.org/officeDocument/2006/relationships/slide" Target="slides/slide48.xml"/><Relationship Id="rId70" Type="http://schemas.openxmlformats.org/officeDocument/2006/relationships/slide" Target="slides/slide56.xml"/><Relationship Id="rId75"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1.xml"/><Relationship Id="rId23" Type="http://schemas.openxmlformats.org/officeDocument/2006/relationships/slide" Target="slides/slide9.xml"/><Relationship Id="rId28" Type="http://schemas.openxmlformats.org/officeDocument/2006/relationships/slide" Target="slides/slide14.xml"/><Relationship Id="rId36" Type="http://schemas.openxmlformats.org/officeDocument/2006/relationships/slide" Target="slides/slide22.xml"/><Relationship Id="rId49" Type="http://schemas.openxmlformats.org/officeDocument/2006/relationships/slide" Target="slides/slide35.xml"/><Relationship Id="rId57" Type="http://schemas.openxmlformats.org/officeDocument/2006/relationships/slide" Target="slides/slide43.xml"/></Relationships>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7D4AFBD-383A-44B9-9328-0346219DBD84}" type="doc">
      <dgm:prSet loTypeId="urn:microsoft.com/office/officeart/2005/8/layout/process4" loCatId="list" qsTypeId="urn:microsoft.com/office/officeart/2005/8/quickstyle/simple1" qsCatId="simple" csTypeId="urn:microsoft.com/office/officeart/2005/8/colors/accent0_1" csCatId="mainScheme" phldr="1"/>
      <dgm:spPr/>
      <dgm:t>
        <a:bodyPr/>
        <a:lstStyle/>
        <a:p>
          <a:endParaRPr lang="en-US"/>
        </a:p>
      </dgm:t>
    </dgm:pt>
    <dgm:pt modelId="{F8AA3E7D-5B5F-4F73-A568-51BFB626F742}">
      <dgm:prSet phldrT="[Text]"/>
      <dgm:spPr>
        <a:solidFill>
          <a:srgbClr val="00B0F0"/>
        </a:solidFill>
        <a:ln>
          <a:noFill/>
        </a:ln>
      </dgm:spPr>
      <dgm:t>
        <a:bodyPr/>
        <a:lstStyle/>
        <a:p>
          <a:r>
            <a:rPr lang="en-US" dirty="0" smtClean="0">
              <a:solidFill>
                <a:schemeClr val="bg1"/>
              </a:solidFill>
            </a:rPr>
            <a:t>Build your API</a:t>
          </a:r>
          <a:endParaRPr lang="en-US" dirty="0">
            <a:solidFill>
              <a:schemeClr val="bg1"/>
            </a:solidFill>
          </a:endParaRPr>
        </a:p>
      </dgm:t>
    </dgm:pt>
    <dgm:pt modelId="{4992FD2D-4608-4E05-84DD-C97F07F6A001}" type="parTrans" cxnId="{25EC3FDE-AF61-4697-87D0-0313D30E5AE3}">
      <dgm:prSet/>
      <dgm:spPr/>
      <dgm:t>
        <a:bodyPr/>
        <a:lstStyle/>
        <a:p>
          <a:endParaRPr lang="en-US"/>
        </a:p>
      </dgm:t>
    </dgm:pt>
    <dgm:pt modelId="{0561374F-CBA2-430B-8EBA-638DA1001FCD}" type="sibTrans" cxnId="{25EC3FDE-AF61-4697-87D0-0313D30E5AE3}">
      <dgm:prSet/>
      <dgm:spPr/>
      <dgm:t>
        <a:bodyPr/>
        <a:lstStyle/>
        <a:p>
          <a:endParaRPr lang="en-US"/>
        </a:p>
      </dgm:t>
    </dgm:pt>
    <dgm:pt modelId="{F74E2776-067E-422A-8763-5CA852527945}">
      <dgm:prSet phldrT="[Text]"/>
      <dgm:spPr>
        <a:solidFill>
          <a:srgbClr val="00B0F0"/>
        </a:solidFill>
        <a:ln>
          <a:noFill/>
        </a:ln>
      </dgm:spPr>
      <dgm:t>
        <a:bodyPr/>
        <a:lstStyle/>
        <a:p>
          <a:r>
            <a:rPr lang="en-US" dirty="0" smtClean="0">
              <a:solidFill>
                <a:schemeClr val="bg1"/>
              </a:solidFill>
            </a:rPr>
            <a:t>Consume APIs</a:t>
          </a:r>
          <a:endParaRPr lang="en-US" dirty="0">
            <a:solidFill>
              <a:schemeClr val="bg1"/>
            </a:solidFill>
          </a:endParaRPr>
        </a:p>
      </dgm:t>
    </dgm:pt>
    <dgm:pt modelId="{825DCCCA-CFB7-4EDE-9AA2-4C41FFF80CC4}" type="parTrans" cxnId="{85EB39B5-1A1D-4E25-B80B-39644018B389}">
      <dgm:prSet/>
      <dgm:spPr/>
      <dgm:t>
        <a:bodyPr/>
        <a:lstStyle/>
        <a:p>
          <a:endParaRPr lang="en-US"/>
        </a:p>
      </dgm:t>
    </dgm:pt>
    <dgm:pt modelId="{8A354D60-D514-48A1-9506-5A9E726812AD}" type="sibTrans" cxnId="{85EB39B5-1A1D-4E25-B80B-39644018B389}">
      <dgm:prSet/>
      <dgm:spPr/>
      <dgm:t>
        <a:bodyPr/>
        <a:lstStyle/>
        <a:p>
          <a:endParaRPr lang="en-US"/>
        </a:p>
      </dgm:t>
    </dgm:pt>
    <dgm:pt modelId="{9CFB04C8-B71F-40E7-816C-19BCE7E33309}">
      <dgm:prSet phldrT="[Text]"/>
      <dgm:spPr>
        <a:solidFill>
          <a:schemeClr val="bg1">
            <a:alpha val="90000"/>
          </a:schemeClr>
        </a:solidFill>
      </dgm:spPr>
      <dgm:t>
        <a:bodyPr/>
        <a:lstStyle/>
        <a:p>
          <a:r>
            <a:rPr lang="en-US" dirty="0" smtClean="0">
              <a:solidFill>
                <a:schemeClr val="tx2"/>
              </a:solidFill>
            </a:rPr>
            <a:t>Web Apps++: Bring you API as is in your language of choice</a:t>
          </a:r>
          <a:endParaRPr lang="en-US" dirty="0">
            <a:solidFill>
              <a:schemeClr val="tx2"/>
            </a:solidFill>
          </a:endParaRPr>
        </a:p>
      </dgm:t>
    </dgm:pt>
    <dgm:pt modelId="{6A18E3E0-BE78-4D66-8CD2-17898B652071}" type="parTrans" cxnId="{77EB9980-E192-48BE-9D4E-73858EA301C4}">
      <dgm:prSet/>
      <dgm:spPr/>
      <dgm:t>
        <a:bodyPr/>
        <a:lstStyle/>
        <a:p>
          <a:endParaRPr lang="en-US"/>
        </a:p>
      </dgm:t>
    </dgm:pt>
    <dgm:pt modelId="{20EBA9E9-1336-4C2A-93B5-69246B046AF7}" type="sibTrans" cxnId="{77EB9980-E192-48BE-9D4E-73858EA301C4}">
      <dgm:prSet/>
      <dgm:spPr/>
      <dgm:t>
        <a:bodyPr/>
        <a:lstStyle/>
        <a:p>
          <a:endParaRPr lang="en-US"/>
        </a:p>
      </dgm:t>
    </dgm:pt>
    <dgm:pt modelId="{5F884BF7-5910-4AB3-AB84-17A31F873E32}">
      <dgm:prSet phldrT="[Text]"/>
      <dgm:spPr>
        <a:solidFill>
          <a:schemeClr val="bg1">
            <a:alpha val="90000"/>
          </a:schemeClr>
        </a:solidFill>
      </dgm:spPr>
      <dgm:t>
        <a:bodyPr/>
        <a:lstStyle/>
        <a:p>
          <a:endParaRPr lang="en-US" dirty="0">
            <a:solidFill>
              <a:schemeClr val="tx2"/>
            </a:solidFill>
          </a:endParaRPr>
        </a:p>
      </dgm:t>
    </dgm:pt>
    <dgm:pt modelId="{639809D6-75A9-4612-A0BD-F2A10AA4CB3B}" type="parTrans" cxnId="{87B49F80-677A-4AB4-8513-15A40824D50B}">
      <dgm:prSet/>
      <dgm:spPr/>
      <dgm:t>
        <a:bodyPr/>
        <a:lstStyle/>
        <a:p>
          <a:endParaRPr lang="en-US"/>
        </a:p>
      </dgm:t>
    </dgm:pt>
    <dgm:pt modelId="{AB14BE4F-662B-47FA-932A-C2154133533B}" type="sibTrans" cxnId="{87B49F80-677A-4AB4-8513-15A40824D50B}">
      <dgm:prSet/>
      <dgm:spPr/>
      <dgm:t>
        <a:bodyPr/>
        <a:lstStyle/>
        <a:p>
          <a:endParaRPr lang="en-US"/>
        </a:p>
      </dgm:t>
    </dgm:pt>
    <dgm:pt modelId="{2DF549C7-D4B7-47F3-9230-E5323612207D}">
      <dgm:prSet phldrT="[Text]"/>
      <dgm:spPr>
        <a:solidFill>
          <a:schemeClr val="bg1">
            <a:alpha val="90000"/>
          </a:schemeClr>
        </a:solidFill>
      </dgm:spPr>
      <dgm:t>
        <a:bodyPr/>
        <a:lstStyle/>
        <a:p>
          <a:r>
            <a:rPr lang="en-US" dirty="0" smtClean="0">
              <a:solidFill>
                <a:schemeClr val="tx2"/>
              </a:solidFill>
            </a:rPr>
            <a:t>API discovery</a:t>
          </a:r>
          <a:endParaRPr lang="en-US" dirty="0">
            <a:solidFill>
              <a:schemeClr val="tx2"/>
            </a:solidFill>
          </a:endParaRPr>
        </a:p>
      </dgm:t>
    </dgm:pt>
    <dgm:pt modelId="{81FCAFBE-D9B2-48E4-8315-73F97542D42E}" type="sibTrans" cxnId="{6635276A-70D5-42F3-8703-F437618B00FB}">
      <dgm:prSet/>
      <dgm:spPr/>
      <dgm:t>
        <a:bodyPr/>
        <a:lstStyle/>
        <a:p>
          <a:endParaRPr lang="en-US"/>
        </a:p>
      </dgm:t>
    </dgm:pt>
    <dgm:pt modelId="{B6E165B4-C4E9-4A5D-937C-7378A448A8AF}" type="parTrans" cxnId="{6635276A-70D5-42F3-8703-F437618B00FB}">
      <dgm:prSet/>
      <dgm:spPr/>
      <dgm:t>
        <a:bodyPr/>
        <a:lstStyle/>
        <a:p>
          <a:endParaRPr lang="en-US"/>
        </a:p>
      </dgm:t>
    </dgm:pt>
    <dgm:pt modelId="{BF12C7F7-78E3-4BE3-9FDE-83B91518F044}">
      <dgm:prSet phldrT="[Text]"/>
      <dgm:spPr>
        <a:solidFill>
          <a:schemeClr val="bg1">
            <a:alpha val="90000"/>
          </a:schemeClr>
        </a:solidFill>
      </dgm:spPr>
      <dgm:t>
        <a:bodyPr/>
        <a:lstStyle/>
        <a:p>
          <a:r>
            <a:rPr lang="en-US" dirty="0" smtClean="0">
              <a:solidFill>
                <a:schemeClr val="tx2"/>
              </a:solidFill>
            </a:rPr>
            <a:t>SDK generation</a:t>
          </a:r>
          <a:endParaRPr lang="en-US" dirty="0">
            <a:solidFill>
              <a:schemeClr val="tx2"/>
            </a:solidFill>
          </a:endParaRPr>
        </a:p>
      </dgm:t>
    </dgm:pt>
    <dgm:pt modelId="{7CF7B45F-0F22-4F53-87B9-A135DE2B2CBF}" type="sibTrans" cxnId="{ECFA5B51-9403-48A3-89D7-91B5E8EA99EB}">
      <dgm:prSet/>
      <dgm:spPr/>
      <dgm:t>
        <a:bodyPr/>
        <a:lstStyle/>
        <a:p>
          <a:endParaRPr lang="en-US"/>
        </a:p>
      </dgm:t>
    </dgm:pt>
    <dgm:pt modelId="{D748152B-B876-4477-A4A2-86EA60E94644}" type="parTrans" cxnId="{ECFA5B51-9403-48A3-89D7-91B5E8EA99EB}">
      <dgm:prSet/>
      <dgm:spPr/>
      <dgm:t>
        <a:bodyPr/>
        <a:lstStyle/>
        <a:p>
          <a:endParaRPr lang="en-US"/>
        </a:p>
      </dgm:t>
    </dgm:pt>
    <dgm:pt modelId="{358A2C04-CFFA-422B-82C3-C1355535BEBD}">
      <dgm:prSet phldrT="[Text]"/>
      <dgm:spPr>
        <a:solidFill>
          <a:schemeClr val="bg1">
            <a:alpha val="90000"/>
          </a:schemeClr>
        </a:solidFill>
      </dgm:spPr>
      <dgm:t>
        <a:bodyPr/>
        <a:lstStyle/>
        <a:p>
          <a:r>
            <a:rPr lang="en-US" dirty="0" smtClean="0">
              <a:solidFill>
                <a:schemeClr val="tx2"/>
              </a:solidFill>
            </a:rPr>
            <a:t>SSO, </a:t>
          </a:r>
          <a:br>
            <a:rPr lang="en-US" dirty="0" smtClean="0">
              <a:solidFill>
                <a:schemeClr val="tx2"/>
              </a:solidFill>
            </a:rPr>
          </a:br>
          <a:r>
            <a:rPr lang="en-US" dirty="0" smtClean="0">
              <a:solidFill>
                <a:schemeClr val="tx2"/>
              </a:solidFill>
            </a:rPr>
            <a:t>handled by server</a:t>
          </a:r>
          <a:endParaRPr lang="en-US" dirty="0">
            <a:solidFill>
              <a:schemeClr val="tx2"/>
            </a:solidFill>
          </a:endParaRPr>
        </a:p>
      </dgm:t>
    </dgm:pt>
    <dgm:pt modelId="{D2A339EC-53DE-47E3-B442-6EC5DDE6CBC1}" type="sibTrans" cxnId="{C5EAE7B4-52F5-4CC2-A21F-B3CA41AA256A}">
      <dgm:prSet/>
      <dgm:spPr/>
      <dgm:t>
        <a:bodyPr/>
        <a:lstStyle/>
        <a:p>
          <a:endParaRPr lang="en-US"/>
        </a:p>
      </dgm:t>
    </dgm:pt>
    <dgm:pt modelId="{4E1FB5AE-0E53-45CA-8819-EDBC37C03024}" type="parTrans" cxnId="{C5EAE7B4-52F5-4CC2-A21F-B3CA41AA256A}">
      <dgm:prSet/>
      <dgm:spPr/>
      <dgm:t>
        <a:bodyPr/>
        <a:lstStyle/>
        <a:p>
          <a:endParaRPr lang="en-US"/>
        </a:p>
      </dgm:t>
    </dgm:pt>
    <dgm:pt modelId="{D9C417D1-C2F2-4F5C-B3B0-0300DBE974F2}">
      <dgm:prSet phldrT="[Text]"/>
      <dgm:spPr>
        <a:solidFill>
          <a:schemeClr val="bg1">
            <a:alpha val="90000"/>
          </a:schemeClr>
        </a:solidFill>
      </dgm:spPr>
      <dgm:t>
        <a:bodyPr/>
        <a:lstStyle/>
        <a:p>
          <a:r>
            <a:rPr lang="en-US" dirty="0" smtClean="0">
              <a:solidFill>
                <a:schemeClr val="tx2"/>
              </a:solidFill>
            </a:rPr>
            <a:t>Authentication, </a:t>
          </a:r>
          <a:br>
            <a:rPr lang="en-US" dirty="0" smtClean="0">
              <a:solidFill>
                <a:schemeClr val="tx2"/>
              </a:solidFill>
            </a:rPr>
          </a:br>
          <a:r>
            <a:rPr lang="en-US" dirty="0" smtClean="0">
              <a:solidFill>
                <a:schemeClr val="tx2"/>
              </a:solidFill>
            </a:rPr>
            <a:t>built-in to mobile and web SDKs</a:t>
          </a:r>
          <a:endParaRPr lang="en-US" dirty="0">
            <a:solidFill>
              <a:schemeClr val="tx2"/>
            </a:solidFill>
          </a:endParaRPr>
        </a:p>
      </dgm:t>
    </dgm:pt>
    <dgm:pt modelId="{51C9CC89-42DD-46F4-BCF4-C472324217CE}" type="sibTrans" cxnId="{BD28D745-5BAC-4773-AA83-72B2E703ADEA}">
      <dgm:prSet/>
      <dgm:spPr/>
      <dgm:t>
        <a:bodyPr/>
        <a:lstStyle/>
        <a:p>
          <a:endParaRPr lang="en-US"/>
        </a:p>
      </dgm:t>
    </dgm:pt>
    <dgm:pt modelId="{737E9D5A-4E13-49E1-B0AC-C5A60D88B960}" type="parTrans" cxnId="{BD28D745-5BAC-4773-AA83-72B2E703ADEA}">
      <dgm:prSet/>
      <dgm:spPr/>
      <dgm:t>
        <a:bodyPr/>
        <a:lstStyle/>
        <a:p>
          <a:endParaRPr lang="en-US"/>
        </a:p>
      </dgm:t>
    </dgm:pt>
    <dgm:pt modelId="{C05CA915-7EEA-462D-B900-6DEDFFF68710}">
      <dgm:prSet phldrT="[Text]"/>
      <dgm:spPr>
        <a:solidFill>
          <a:schemeClr val="bg1">
            <a:alpha val="90000"/>
          </a:schemeClr>
        </a:solidFill>
      </dgm:spPr>
      <dgm:t>
        <a:bodyPr/>
        <a:lstStyle/>
        <a:p>
          <a:r>
            <a:rPr lang="en-US" dirty="0" smtClean="0">
              <a:solidFill>
                <a:schemeClr val="tx2"/>
              </a:solidFill>
            </a:rPr>
            <a:t>Expose enterprise APIs</a:t>
          </a:r>
          <a:endParaRPr lang="en-US" dirty="0">
            <a:solidFill>
              <a:schemeClr val="tx2"/>
            </a:solidFill>
          </a:endParaRPr>
        </a:p>
      </dgm:t>
    </dgm:pt>
    <dgm:pt modelId="{F486F0F4-9810-4712-87E1-8C1FBB7DBA21}" type="sibTrans" cxnId="{D25A75A2-82E5-472D-AE16-C36340669577}">
      <dgm:prSet/>
      <dgm:spPr/>
      <dgm:t>
        <a:bodyPr/>
        <a:lstStyle/>
        <a:p>
          <a:endParaRPr lang="en-US"/>
        </a:p>
      </dgm:t>
    </dgm:pt>
    <dgm:pt modelId="{953989D8-735D-4C96-867B-2B20CDFFF62E}" type="parTrans" cxnId="{D25A75A2-82E5-472D-AE16-C36340669577}">
      <dgm:prSet/>
      <dgm:spPr/>
      <dgm:t>
        <a:bodyPr/>
        <a:lstStyle/>
        <a:p>
          <a:endParaRPr lang="en-US"/>
        </a:p>
      </dgm:t>
    </dgm:pt>
    <dgm:pt modelId="{51F79391-9481-42AF-AFAA-CB15BDF2B2D3}">
      <dgm:prSet phldrT="[Text]"/>
      <dgm:spPr>
        <a:solidFill>
          <a:schemeClr val="bg1">
            <a:alpha val="90000"/>
          </a:schemeClr>
        </a:solidFill>
      </dgm:spPr>
      <dgm:t>
        <a:bodyPr/>
        <a:lstStyle/>
        <a:p>
          <a:r>
            <a:rPr lang="en-US" dirty="0" smtClean="0">
              <a:solidFill>
                <a:schemeClr val="tx2"/>
              </a:solidFill>
            </a:rPr>
            <a:t>Microservice style</a:t>
          </a:r>
          <a:endParaRPr lang="en-US" dirty="0">
            <a:solidFill>
              <a:schemeClr val="tx2"/>
            </a:solidFill>
          </a:endParaRPr>
        </a:p>
      </dgm:t>
    </dgm:pt>
    <dgm:pt modelId="{682CA281-964F-4978-A6A1-28A38B43C78F}" type="sibTrans" cxnId="{C9ED7918-0D83-4523-9C00-0A03431F4999}">
      <dgm:prSet/>
      <dgm:spPr/>
      <dgm:t>
        <a:bodyPr/>
        <a:lstStyle/>
        <a:p>
          <a:endParaRPr lang="en-US"/>
        </a:p>
      </dgm:t>
    </dgm:pt>
    <dgm:pt modelId="{0C675186-FA1E-47A3-9EEB-86944CF54F4F}" type="parTrans" cxnId="{C9ED7918-0D83-4523-9C00-0A03431F4999}">
      <dgm:prSet/>
      <dgm:spPr/>
      <dgm:t>
        <a:bodyPr/>
        <a:lstStyle/>
        <a:p>
          <a:endParaRPr lang="en-US"/>
        </a:p>
      </dgm:t>
    </dgm:pt>
    <dgm:pt modelId="{2605697A-D97F-4AC2-9915-9622D7008AEF}">
      <dgm:prSet phldrT="[Text]"/>
      <dgm:spPr>
        <a:solidFill>
          <a:schemeClr val="bg1">
            <a:alpha val="90000"/>
          </a:schemeClr>
        </a:solidFill>
      </dgm:spPr>
      <dgm:t>
        <a:bodyPr/>
        <a:lstStyle/>
        <a:p>
          <a:r>
            <a:rPr lang="en-US" dirty="0" smtClean="0">
              <a:solidFill>
                <a:schemeClr val="tx2"/>
              </a:solidFill>
            </a:rPr>
            <a:t>Metadata contract</a:t>
          </a:r>
          <a:endParaRPr lang="en-US" dirty="0">
            <a:solidFill>
              <a:schemeClr val="tx2"/>
            </a:solidFill>
          </a:endParaRPr>
        </a:p>
      </dgm:t>
    </dgm:pt>
    <dgm:pt modelId="{1EA87D01-52EE-49FD-A6C2-403810282C25}" type="sibTrans" cxnId="{4F8E3DD2-CB44-47B8-A535-87116EF665FE}">
      <dgm:prSet/>
      <dgm:spPr/>
      <dgm:t>
        <a:bodyPr/>
        <a:lstStyle/>
        <a:p>
          <a:endParaRPr lang="en-US"/>
        </a:p>
      </dgm:t>
    </dgm:pt>
    <dgm:pt modelId="{9AEDFF71-83C9-4206-9639-A9036FBEFD7F}" type="parTrans" cxnId="{4F8E3DD2-CB44-47B8-A535-87116EF665FE}">
      <dgm:prSet/>
      <dgm:spPr/>
      <dgm:t>
        <a:bodyPr/>
        <a:lstStyle/>
        <a:p>
          <a:endParaRPr lang="en-US"/>
        </a:p>
      </dgm:t>
    </dgm:pt>
    <dgm:pt modelId="{AE0168C8-C913-4FEF-8985-0F87B25BB73F}">
      <dgm:prSet phldrT="[Text]"/>
      <dgm:spPr>
        <a:solidFill>
          <a:schemeClr val="bg1">
            <a:alpha val="90000"/>
          </a:schemeClr>
        </a:solidFill>
      </dgm:spPr>
      <dgm:t>
        <a:bodyPr/>
        <a:lstStyle/>
        <a:p>
          <a:r>
            <a:rPr lang="en-US" dirty="0" smtClean="0">
              <a:solidFill>
                <a:schemeClr val="tx2"/>
              </a:solidFill>
            </a:rPr>
            <a:t>SSO</a:t>
          </a:r>
          <a:endParaRPr lang="en-US" dirty="0">
            <a:solidFill>
              <a:schemeClr val="tx2"/>
            </a:solidFill>
          </a:endParaRPr>
        </a:p>
      </dgm:t>
    </dgm:pt>
    <dgm:pt modelId="{A2BF9D54-88B1-4990-8674-4410DE9B9834}" type="sibTrans" cxnId="{9014F561-6EBF-41E2-AA9B-797DD717E0FE}">
      <dgm:prSet/>
      <dgm:spPr/>
      <dgm:t>
        <a:bodyPr/>
        <a:lstStyle/>
        <a:p>
          <a:endParaRPr lang="en-US"/>
        </a:p>
      </dgm:t>
    </dgm:pt>
    <dgm:pt modelId="{ED7A08CA-E844-4901-95B0-B3A4DE435D9E}" type="parTrans" cxnId="{9014F561-6EBF-41E2-AA9B-797DD717E0FE}">
      <dgm:prSet/>
      <dgm:spPr/>
      <dgm:t>
        <a:bodyPr/>
        <a:lstStyle/>
        <a:p>
          <a:endParaRPr lang="en-US"/>
        </a:p>
      </dgm:t>
    </dgm:pt>
    <dgm:pt modelId="{77D101C8-DF59-4CE1-BB2A-2F5671728022}">
      <dgm:prSet phldrT="[Text]"/>
      <dgm:spPr>
        <a:solidFill>
          <a:schemeClr val="bg1">
            <a:alpha val="90000"/>
          </a:schemeClr>
        </a:solidFill>
      </dgm:spPr>
      <dgm:t>
        <a:bodyPr/>
        <a:lstStyle/>
        <a:p>
          <a:r>
            <a:rPr lang="en-US" dirty="0" smtClean="0">
              <a:solidFill>
                <a:schemeClr val="tx2"/>
              </a:solidFill>
            </a:rPr>
            <a:t>Simple access control</a:t>
          </a:r>
          <a:endParaRPr lang="en-US" dirty="0">
            <a:solidFill>
              <a:schemeClr val="tx2"/>
            </a:solidFill>
          </a:endParaRPr>
        </a:p>
      </dgm:t>
    </dgm:pt>
    <dgm:pt modelId="{E013F997-A5E4-474E-BB5E-7E0DD0AFD1C0}" type="sibTrans" cxnId="{B383B796-07B7-4318-A93B-FC7A0BFB4454}">
      <dgm:prSet/>
      <dgm:spPr/>
      <dgm:t>
        <a:bodyPr/>
        <a:lstStyle/>
        <a:p>
          <a:endParaRPr lang="en-US"/>
        </a:p>
      </dgm:t>
    </dgm:pt>
    <dgm:pt modelId="{FF21E83F-616D-44F7-A410-E1E221667387}" type="parTrans" cxnId="{B383B796-07B7-4318-A93B-FC7A0BFB4454}">
      <dgm:prSet/>
      <dgm:spPr/>
      <dgm:t>
        <a:bodyPr/>
        <a:lstStyle/>
        <a:p>
          <a:endParaRPr lang="en-US"/>
        </a:p>
      </dgm:t>
    </dgm:pt>
    <dgm:pt modelId="{7FA9C005-8514-48A5-B9FE-3E6D8B6FC0FB}">
      <dgm:prSet phldrT="[Text]"/>
      <dgm:spPr>
        <a:solidFill>
          <a:schemeClr val="bg1">
            <a:alpha val="90000"/>
          </a:schemeClr>
        </a:solidFill>
      </dgm:spPr>
      <dgm:t>
        <a:bodyPr/>
        <a:lstStyle/>
        <a:p>
          <a:r>
            <a:rPr lang="en-US" dirty="0" smtClean="0">
              <a:solidFill>
                <a:schemeClr val="tx2"/>
              </a:solidFill>
            </a:rPr>
            <a:t>Gallery – public &amp; organization</a:t>
          </a:r>
          <a:endParaRPr lang="en-US" dirty="0">
            <a:solidFill>
              <a:schemeClr val="tx2"/>
            </a:solidFill>
          </a:endParaRPr>
        </a:p>
      </dgm:t>
    </dgm:pt>
    <dgm:pt modelId="{E4A6332C-F0F6-4C84-9F39-17657CBAD55A}" type="parTrans" cxnId="{7E758954-708B-4C46-8751-83137BEDCEF3}">
      <dgm:prSet/>
      <dgm:spPr/>
      <dgm:t>
        <a:bodyPr/>
        <a:lstStyle/>
        <a:p>
          <a:endParaRPr lang="en-US"/>
        </a:p>
      </dgm:t>
    </dgm:pt>
    <dgm:pt modelId="{57679674-FF56-466A-ACFD-7E6A76679BB0}" type="sibTrans" cxnId="{7E758954-708B-4C46-8751-83137BEDCEF3}">
      <dgm:prSet/>
      <dgm:spPr/>
      <dgm:t>
        <a:bodyPr/>
        <a:lstStyle/>
        <a:p>
          <a:endParaRPr lang="en-US"/>
        </a:p>
      </dgm:t>
    </dgm:pt>
    <dgm:pt modelId="{75604E76-CB61-4631-A17A-FFE91DF4ADF7}" type="pres">
      <dgm:prSet presAssocID="{57D4AFBD-383A-44B9-9328-0346219DBD84}" presName="Name0" presStyleCnt="0">
        <dgm:presLayoutVars>
          <dgm:dir/>
          <dgm:animLvl val="lvl"/>
          <dgm:resizeHandles val="exact"/>
        </dgm:presLayoutVars>
      </dgm:prSet>
      <dgm:spPr/>
      <dgm:t>
        <a:bodyPr/>
        <a:lstStyle/>
        <a:p>
          <a:endParaRPr lang="en-US"/>
        </a:p>
      </dgm:t>
    </dgm:pt>
    <dgm:pt modelId="{A245EC50-95E2-488C-90FD-DB38C2709394}" type="pres">
      <dgm:prSet presAssocID="{F74E2776-067E-422A-8763-5CA852527945}" presName="boxAndChildren" presStyleCnt="0"/>
      <dgm:spPr/>
    </dgm:pt>
    <dgm:pt modelId="{0FC8E090-D0B8-4BA6-813E-6855EE5C0CC5}" type="pres">
      <dgm:prSet presAssocID="{F74E2776-067E-422A-8763-5CA852527945}" presName="parentTextBox" presStyleLbl="node1" presStyleIdx="0" presStyleCnt="2"/>
      <dgm:spPr/>
      <dgm:t>
        <a:bodyPr/>
        <a:lstStyle/>
        <a:p>
          <a:endParaRPr lang="en-US"/>
        </a:p>
      </dgm:t>
    </dgm:pt>
    <dgm:pt modelId="{323D6171-DFCA-4E68-BF67-69DD5615B276}" type="pres">
      <dgm:prSet presAssocID="{F74E2776-067E-422A-8763-5CA852527945}" presName="entireBox" presStyleLbl="node1" presStyleIdx="0" presStyleCnt="2"/>
      <dgm:spPr/>
      <dgm:t>
        <a:bodyPr/>
        <a:lstStyle/>
        <a:p>
          <a:endParaRPr lang="en-US"/>
        </a:p>
      </dgm:t>
    </dgm:pt>
    <dgm:pt modelId="{36B8DD4C-7A25-4BFD-B12F-858784C28871}" type="pres">
      <dgm:prSet presAssocID="{F74E2776-067E-422A-8763-5CA852527945}" presName="descendantBox" presStyleCnt="0"/>
      <dgm:spPr/>
    </dgm:pt>
    <dgm:pt modelId="{5A7AA05D-4F40-434C-B68B-FF6A733128B6}" type="pres">
      <dgm:prSet presAssocID="{5F884BF7-5910-4AB3-AB84-17A31F873E32}" presName="childTextBox" presStyleLbl="fgAccFollowNode1" presStyleIdx="0" presStyleCnt="12">
        <dgm:presLayoutVars>
          <dgm:bulletEnabled val="1"/>
        </dgm:presLayoutVars>
      </dgm:prSet>
      <dgm:spPr/>
      <dgm:t>
        <a:bodyPr/>
        <a:lstStyle/>
        <a:p>
          <a:endParaRPr lang="en-US"/>
        </a:p>
      </dgm:t>
    </dgm:pt>
    <dgm:pt modelId="{4994D192-CC7F-4FB7-9B52-B9676A9B2F1F}" type="pres">
      <dgm:prSet presAssocID="{D9C417D1-C2F2-4F5C-B3B0-0300DBE974F2}" presName="childTextBox" presStyleLbl="fgAccFollowNode1" presStyleIdx="1" presStyleCnt="12">
        <dgm:presLayoutVars>
          <dgm:bulletEnabled val="1"/>
        </dgm:presLayoutVars>
      </dgm:prSet>
      <dgm:spPr/>
      <dgm:t>
        <a:bodyPr/>
        <a:lstStyle/>
        <a:p>
          <a:endParaRPr lang="en-US"/>
        </a:p>
      </dgm:t>
    </dgm:pt>
    <dgm:pt modelId="{32176689-65CC-467F-B1F4-4E11A6B26544}" type="pres">
      <dgm:prSet presAssocID="{358A2C04-CFFA-422B-82C3-C1355535BEBD}" presName="childTextBox" presStyleLbl="fgAccFollowNode1" presStyleIdx="2" presStyleCnt="12">
        <dgm:presLayoutVars>
          <dgm:bulletEnabled val="1"/>
        </dgm:presLayoutVars>
      </dgm:prSet>
      <dgm:spPr/>
      <dgm:t>
        <a:bodyPr/>
        <a:lstStyle/>
        <a:p>
          <a:endParaRPr lang="en-US"/>
        </a:p>
      </dgm:t>
    </dgm:pt>
    <dgm:pt modelId="{49D70D65-6EFB-459F-9661-BFCD6EAF256D}" type="pres">
      <dgm:prSet presAssocID="{BF12C7F7-78E3-4BE3-9FDE-83B91518F044}" presName="childTextBox" presStyleLbl="fgAccFollowNode1" presStyleIdx="3" presStyleCnt="12">
        <dgm:presLayoutVars>
          <dgm:bulletEnabled val="1"/>
        </dgm:presLayoutVars>
      </dgm:prSet>
      <dgm:spPr/>
      <dgm:t>
        <a:bodyPr/>
        <a:lstStyle/>
        <a:p>
          <a:endParaRPr lang="en-US"/>
        </a:p>
      </dgm:t>
    </dgm:pt>
    <dgm:pt modelId="{0F640987-C507-4A4B-A4B0-23CDEB1EF320}" type="pres">
      <dgm:prSet presAssocID="{2DF549C7-D4B7-47F3-9230-E5323612207D}" presName="childTextBox" presStyleLbl="fgAccFollowNode1" presStyleIdx="4" presStyleCnt="12">
        <dgm:presLayoutVars>
          <dgm:bulletEnabled val="1"/>
        </dgm:presLayoutVars>
      </dgm:prSet>
      <dgm:spPr/>
      <dgm:t>
        <a:bodyPr/>
        <a:lstStyle/>
        <a:p>
          <a:endParaRPr lang="en-US"/>
        </a:p>
      </dgm:t>
    </dgm:pt>
    <dgm:pt modelId="{135934B4-1168-42EA-833A-BC051B1F446E}" type="pres">
      <dgm:prSet presAssocID="{7FA9C005-8514-48A5-B9FE-3E6D8B6FC0FB}" presName="childTextBox" presStyleLbl="fgAccFollowNode1" presStyleIdx="5" presStyleCnt="12">
        <dgm:presLayoutVars>
          <dgm:bulletEnabled val="1"/>
        </dgm:presLayoutVars>
      </dgm:prSet>
      <dgm:spPr/>
      <dgm:t>
        <a:bodyPr/>
        <a:lstStyle/>
        <a:p>
          <a:endParaRPr lang="en-US"/>
        </a:p>
      </dgm:t>
    </dgm:pt>
    <dgm:pt modelId="{47FBD389-10A2-4248-B080-BC91C1B48CB1}" type="pres">
      <dgm:prSet presAssocID="{0561374F-CBA2-430B-8EBA-638DA1001FCD}" presName="sp" presStyleCnt="0"/>
      <dgm:spPr/>
    </dgm:pt>
    <dgm:pt modelId="{BAEB28C7-D9A1-4A13-93DE-C9C3AD6EDF47}" type="pres">
      <dgm:prSet presAssocID="{F8AA3E7D-5B5F-4F73-A568-51BFB626F742}" presName="arrowAndChildren" presStyleCnt="0"/>
      <dgm:spPr/>
    </dgm:pt>
    <dgm:pt modelId="{9C856397-47E4-4F83-BFF6-A19335FF21F3}" type="pres">
      <dgm:prSet presAssocID="{F8AA3E7D-5B5F-4F73-A568-51BFB626F742}" presName="parentTextArrow" presStyleLbl="node1" presStyleIdx="0" presStyleCnt="2"/>
      <dgm:spPr/>
      <dgm:t>
        <a:bodyPr/>
        <a:lstStyle/>
        <a:p>
          <a:endParaRPr lang="en-US"/>
        </a:p>
      </dgm:t>
    </dgm:pt>
    <dgm:pt modelId="{37150EE7-E18E-4301-A4C6-33F20178289E}" type="pres">
      <dgm:prSet presAssocID="{F8AA3E7D-5B5F-4F73-A568-51BFB626F742}" presName="arrow" presStyleLbl="node1" presStyleIdx="1" presStyleCnt="2"/>
      <dgm:spPr/>
      <dgm:t>
        <a:bodyPr/>
        <a:lstStyle/>
        <a:p>
          <a:endParaRPr lang="en-US"/>
        </a:p>
      </dgm:t>
    </dgm:pt>
    <dgm:pt modelId="{F302E6BD-1D0F-4B47-8D12-A425DDB4D5D9}" type="pres">
      <dgm:prSet presAssocID="{F8AA3E7D-5B5F-4F73-A568-51BFB626F742}" presName="descendantArrow" presStyleCnt="0"/>
      <dgm:spPr/>
    </dgm:pt>
    <dgm:pt modelId="{328EAB71-32AA-4DC4-AEF3-CB537D3AF6A6}" type="pres">
      <dgm:prSet presAssocID="{9CFB04C8-B71F-40E7-816C-19BCE7E33309}" presName="childTextArrow" presStyleLbl="fgAccFollowNode1" presStyleIdx="6" presStyleCnt="12">
        <dgm:presLayoutVars>
          <dgm:bulletEnabled val="1"/>
        </dgm:presLayoutVars>
      </dgm:prSet>
      <dgm:spPr/>
      <dgm:t>
        <a:bodyPr/>
        <a:lstStyle/>
        <a:p>
          <a:endParaRPr lang="en-US"/>
        </a:p>
      </dgm:t>
    </dgm:pt>
    <dgm:pt modelId="{5182D82B-4881-4163-B3D9-E343C5FB5B66}" type="pres">
      <dgm:prSet presAssocID="{77D101C8-DF59-4CE1-BB2A-2F5671728022}" presName="childTextArrow" presStyleLbl="fgAccFollowNode1" presStyleIdx="7" presStyleCnt="12">
        <dgm:presLayoutVars>
          <dgm:bulletEnabled val="1"/>
        </dgm:presLayoutVars>
      </dgm:prSet>
      <dgm:spPr/>
      <dgm:t>
        <a:bodyPr/>
        <a:lstStyle/>
        <a:p>
          <a:endParaRPr lang="en-US"/>
        </a:p>
      </dgm:t>
    </dgm:pt>
    <dgm:pt modelId="{D4B4EB3F-A097-42F4-9722-83D4F29EC6D5}" type="pres">
      <dgm:prSet presAssocID="{AE0168C8-C913-4FEF-8985-0F87B25BB73F}" presName="childTextArrow" presStyleLbl="fgAccFollowNode1" presStyleIdx="8" presStyleCnt="12">
        <dgm:presLayoutVars>
          <dgm:bulletEnabled val="1"/>
        </dgm:presLayoutVars>
      </dgm:prSet>
      <dgm:spPr/>
      <dgm:t>
        <a:bodyPr/>
        <a:lstStyle/>
        <a:p>
          <a:endParaRPr lang="en-US"/>
        </a:p>
      </dgm:t>
    </dgm:pt>
    <dgm:pt modelId="{2BFD7399-328F-44BE-8267-83226CB3EAD2}" type="pres">
      <dgm:prSet presAssocID="{2605697A-D97F-4AC2-9915-9622D7008AEF}" presName="childTextArrow" presStyleLbl="fgAccFollowNode1" presStyleIdx="9" presStyleCnt="12">
        <dgm:presLayoutVars>
          <dgm:bulletEnabled val="1"/>
        </dgm:presLayoutVars>
      </dgm:prSet>
      <dgm:spPr/>
      <dgm:t>
        <a:bodyPr/>
        <a:lstStyle/>
        <a:p>
          <a:endParaRPr lang="en-US"/>
        </a:p>
      </dgm:t>
    </dgm:pt>
    <dgm:pt modelId="{3952B695-C7A5-462A-93F9-170DF3D3B11C}" type="pres">
      <dgm:prSet presAssocID="{51F79391-9481-42AF-AFAA-CB15BDF2B2D3}" presName="childTextArrow" presStyleLbl="fgAccFollowNode1" presStyleIdx="10" presStyleCnt="12">
        <dgm:presLayoutVars>
          <dgm:bulletEnabled val="1"/>
        </dgm:presLayoutVars>
      </dgm:prSet>
      <dgm:spPr/>
      <dgm:t>
        <a:bodyPr/>
        <a:lstStyle/>
        <a:p>
          <a:endParaRPr lang="en-US"/>
        </a:p>
      </dgm:t>
    </dgm:pt>
    <dgm:pt modelId="{FFBBB86F-DFDF-43C4-AD8A-C32136267041}" type="pres">
      <dgm:prSet presAssocID="{C05CA915-7EEA-462D-B900-6DEDFFF68710}" presName="childTextArrow" presStyleLbl="fgAccFollowNode1" presStyleIdx="11" presStyleCnt="12">
        <dgm:presLayoutVars>
          <dgm:bulletEnabled val="1"/>
        </dgm:presLayoutVars>
      </dgm:prSet>
      <dgm:spPr/>
      <dgm:t>
        <a:bodyPr/>
        <a:lstStyle/>
        <a:p>
          <a:endParaRPr lang="en-US"/>
        </a:p>
      </dgm:t>
    </dgm:pt>
  </dgm:ptLst>
  <dgm:cxnLst>
    <dgm:cxn modelId="{7E758954-708B-4C46-8751-83137BEDCEF3}" srcId="{F74E2776-067E-422A-8763-5CA852527945}" destId="{7FA9C005-8514-48A5-B9FE-3E6D8B6FC0FB}" srcOrd="5" destOrd="0" parTransId="{E4A6332C-F0F6-4C84-9F39-17657CBAD55A}" sibTransId="{57679674-FF56-466A-ACFD-7E6A76679BB0}"/>
    <dgm:cxn modelId="{A1D7EB08-BA59-4D0C-81B8-911884E4FB5B}" type="presOf" srcId="{9CFB04C8-B71F-40E7-816C-19BCE7E33309}" destId="{328EAB71-32AA-4DC4-AEF3-CB537D3AF6A6}" srcOrd="0" destOrd="0" presId="urn:microsoft.com/office/officeart/2005/8/layout/process4"/>
    <dgm:cxn modelId="{035B307F-7842-47F4-AE1F-944E66BD5AFF}" type="presOf" srcId="{AE0168C8-C913-4FEF-8985-0F87B25BB73F}" destId="{D4B4EB3F-A097-42F4-9722-83D4F29EC6D5}" srcOrd="0" destOrd="0" presId="urn:microsoft.com/office/officeart/2005/8/layout/process4"/>
    <dgm:cxn modelId="{1D2CC488-F997-4A1C-A08F-4A325C382097}" type="presOf" srcId="{F74E2776-067E-422A-8763-5CA852527945}" destId="{0FC8E090-D0B8-4BA6-813E-6855EE5C0CC5}" srcOrd="0" destOrd="0" presId="urn:microsoft.com/office/officeart/2005/8/layout/process4"/>
    <dgm:cxn modelId="{9014F561-6EBF-41E2-AA9B-797DD717E0FE}" srcId="{F8AA3E7D-5B5F-4F73-A568-51BFB626F742}" destId="{AE0168C8-C913-4FEF-8985-0F87B25BB73F}" srcOrd="2" destOrd="0" parTransId="{ED7A08CA-E844-4901-95B0-B3A4DE435D9E}" sibTransId="{A2BF9D54-88B1-4990-8674-4410DE9B9834}"/>
    <dgm:cxn modelId="{C5EAE7B4-52F5-4CC2-A21F-B3CA41AA256A}" srcId="{F74E2776-067E-422A-8763-5CA852527945}" destId="{358A2C04-CFFA-422B-82C3-C1355535BEBD}" srcOrd="2" destOrd="0" parTransId="{4E1FB5AE-0E53-45CA-8819-EDBC37C03024}" sibTransId="{D2A339EC-53DE-47E3-B442-6EC5DDE6CBC1}"/>
    <dgm:cxn modelId="{BD28D745-5BAC-4773-AA83-72B2E703ADEA}" srcId="{F74E2776-067E-422A-8763-5CA852527945}" destId="{D9C417D1-C2F2-4F5C-B3B0-0300DBE974F2}" srcOrd="1" destOrd="0" parTransId="{737E9D5A-4E13-49E1-B0AC-C5A60D88B960}" sibTransId="{51C9CC89-42DD-46F4-BCF4-C472324217CE}"/>
    <dgm:cxn modelId="{DDFBEAAE-3E0D-4895-AE16-03410507FF79}" type="presOf" srcId="{77D101C8-DF59-4CE1-BB2A-2F5671728022}" destId="{5182D82B-4881-4163-B3D9-E343C5FB5B66}" srcOrd="0" destOrd="0" presId="urn:microsoft.com/office/officeart/2005/8/layout/process4"/>
    <dgm:cxn modelId="{93928261-4C60-4F3A-90A5-9938CD41FAE1}" type="presOf" srcId="{F8AA3E7D-5B5F-4F73-A568-51BFB626F742}" destId="{37150EE7-E18E-4301-A4C6-33F20178289E}" srcOrd="1" destOrd="0" presId="urn:microsoft.com/office/officeart/2005/8/layout/process4"/>
    <dgm:cxn modelId="{CD8859A0-35A2-4897-BCE6-0C8DF92CB28E}" type="presOf" srcId="{2605697A-D97F-4AC2-9915-9622D7008AEF}" destId="{2BFD7399-328F-44BE-8267-83226CB3EAD2}" srcOrd="0" destOrd="0" presId="urn:microsoft.com/office/officeart/2005/8/layout/process4"/>
    <dgm:cxn modelId="{443EC778-CD0C-4BC0-96B1-63745DB87B8B}" type="presOf" srcId="{5F884BF7-5910-4AB3-AB84-17A31F873E32}" destId="{5A7AA05D-4F40-434C-B68B-FF6A733128B6}" srcOrd="0" destOrd="0" presId="urn:microsoft.com/office/officeart/2005/8/layout/process4"/>
    <dgm:cxn modelId="{4F8E3DD2-CB44-47B8-A535-87116EF665FE}" srcId="{F8AA3E7D-5B5F-4F73-A568-51BFB626F742}" destId="{2605697A-D97F-4AC2-9915-9622D7008AEF}" srcOrd="3" destOrd="0" parTransId="{9AEDFF71-83C9-4206-9639-A9036FBEFD7F}" sibTransId="{1EA87D01-52EE-49FD-A6C2-403810282C25}"/>
    <dgm:cxn modelId="{25EC3FDE-AF61-4697-87D0-0313D30E5AE3}" srcId="{57D4AFBD-383A-44B9-9328-0346219DBD84}" destId="{F8AA3E7D-5B5F-4F73-A568-51BFB626F742}" srcOrd="0" destOrd="0" parTransId="{4992FD2D-4608-4E05-84DD-C97F07F6A001}" sibTransId="{0561374F-CBA2-430B-8EBA-638DA1001FCD}"/>
    <dgm:cxn modelId="{6C8D86DF-53C6-49CA-9593-2A8D119523A3}" type="presOf" srcId="{57D4AFBD-383A-44B9-9328-0346219DBD84}" destId="{75604E76-CB61-4631-A17A-FFE91DF4ADF7}" srcOrd="0" destOrd="0" presId="urn:microsoft.com/office/officeart/2005/8/layout/process4"/>
    <dgm:cxn modelId="{D25A75A2-82E5-472D-AE16-C36340669577}" srcId="{F8AA3E7D-5B5F-4F73-A568-51BFB626F742}" destId="{C05CA915-7EEA-462D-B900-6DEDFFF68710}" srcOrd="5" destOrd="0" parTransId="{953989D8-735D-4C96-867B-2B20CDFFF62E}" sibTransId="{F486F0F4-9810-4712-87E1-8C1FBB7DBA21}"/>
    <dgm:cxn modelId="{FC5F37A6-D7C0-47EB-8DC1-164141538DD1}" type="presOf" srcId="{2DF549C7-D4B7-47F3-9230-E5323612207D}" destId="{0F640987-C507-4A4B-A4B0-23CDEB1EF320}" srcOrd="0" destOrd="0" presId="urn:microsoft.com/office/officeart/2005/8/layout/process4"/>
    <dgm:cxn modelId="{F97A16BB-7F32-401E-91E8-A46E00C5CECA}" type="presOf" srcId="{F74E2776-067E-422A-8763-5CA852527945}" destId="{323D6171-DFCA-4E68-BF67-69DD5615B276}" srcOrd="1" destOrd="0" presId="urn:microsoft.com/office/officeart/2005/8/layout/process4"/>
    <dgm:cxn modelId="{09225868-493B-4658-892A-9F24BA820414}" type="presOf" srcId="{C05CA915-7EEA-462D-B900-6DEDFFF68710}" destId="{FFBBB86F-DFDF-43C4-AD8A-C32136267041}" srcOrd="0" destOrd="0" presId="urn:microsoft.com/office/officeart/2005/8/layout/process4"/>
    <dgm:cxn modelId="{74C2DFB6-98C5-40B4-8D24-8F78A49A6D2F}" type="presOf" srcId="{F8AA3E7D-5B5F-4F73-A568-51BFB626F742}" destId="{9C856397-47E4-4F83-BFF6-A19335FF21F3}" srcOrd="0" destOrd="0" presId="urn:microsoft.com/office/officeart/2005/8/layout/process4"/>
    <dgm:cxn modelId="{ECFA5B51-9403-48A3-89D7-91B5E8EA99EB}" srcId="{F74E2776-067E-422A-8763-5CA852527945}" destId="{BF12C7F7-78E3-4BE3-9FDE-83B91518F044}" srcOrd="3" destOrd="0" parTransId="{D748152B-B876-4477-A4A2-86EA60E94644}" sibTransId="{7CF7B45F-0F22-4F53-87B9-A135DE2B2CBF}"/>
    <dgm:cxn modelId="{77EB9980-E192-48BE-9D4E-73858EA301C4}" srcId="{F8AA3E7D-5B5F-4F73-A568-51BFB626F742}" destId="{9CFB04C8-B71F-40E7-816C-19BCE7E33309}" srcOrd="0" destOrd="0" parTransId="{6A18E3E0-BE78-4D66-8CD2-17898B652071}" sibTransId="{20EBA9E9-1336-4C2A-93B5-69246B046AF7}"/>
    <dgm:cxn modelId="{85EB39B5-1A1D-4E25-B80B-39644018B389}" srcId="{57D4AFBD-383A-44B9-9328-0346219DBD84}" destId="{F74E2776-067E-422A-8763-5CA852527945}" srcOrd="1" destOrd="0" parTransId="{825DCCCA-CFB7-4EDE-9AA2-4C41FFF80CC4}" sibTransId="{8A354D60-D514-48A1-9506-5A9E726812AD}"/>
    <dgm:cxn modelId="{6635276A-70D5-42F3-8703-F437618B00FB}" srcId="{F74E2776-067E-422A-8763-5CA852527945}" destId="{2DF549C7-D4B7-47F3-9230-E5323612207D}" srcOrd="4" destOrd="0" parTransId="{B6E165B4-C4E9-4A5D-937C-7378A448A8AF}" sibTransId="{81FCAFBE-D9B2-48E4-8315-73F97542D42E}"/>
    <dgm:cxn modelId="{15E65444-FB1E-4531-9791-359F66567A30}" type="presOf" srcId="{7FA9C005-8514-48A5-B9FE-3E6D8B6FC0FB}" destId="{135934B4-1168-42EA-833A-BC051B1F446E}" srcOrd="0" destOrd="0" presId="urn:microsoft.com/office/officeart/2005/8/layout/process4"/>
    <dgm:cxn modelId="{B383B796-07B7-4318-A93B-FC7A0BFB4454}" srcId="{F8AA3E7D-5B5F-4F73-A568-51BFB626F742}" destId="{77D101C8-DF59-4CE1-BB2A-2F5671728022}" srcOrd="1" destOrd="0" parTransId="{FF21E83F-616D-44F7-A410-E1E221667387}" sibTransId="{E013F997-A5E4-474E-BB5E-7E0DD0AFD1C0}"/>
    <dgm:cxn modelId="{82CFE0E3-C047-4829-BBAD-CB9D4A3B4B1B}" type="presOf" srcId="{358A2C04-CFFA-422B-82C3-C1355535BEBD}" destId="{32176689-65CC-467F-B1F4-4E11A6B26544}" srcOrd="0" destOrd="0" presId="urn:microsoft.com/office/officeart/2005/8/layout/process4"/>
    <dgm:cxn modelId="{E1CAB422-8397-442F-91D8-49CF0E078573}" type="presOf" srcId="{51F79391-9481-42AF-AFAA-CB15BDF2B2D3}" destId="{3952B695-C7A5-462A-93F9-170DF3D3B11C}" srcOrd="0" destOrd="0" presId="urn:microsoft.com/office/officeart/2005/8/layout/process4"/>
    <dgm:cxn modelId="{C9ED7918-0D83-4523-9C00-0A03431F4999}" srcId="{F8AA3E7D-5B5F-4F73-A568-51BFB626F742}" destId="{51F79391-9481-42AF-AFAA-CB15BDF2B2D3}" srcOrd="4" destOrd="0" parTransId="{0C675186-FA1E-47A3-9EEB-86944CF54F4F}" sibTransId="{682CA281-964F-4978-A6A1-28A38B43C78F}"/>
    <dgm:cxn modelId="{E199CC06-F0BC-4236-B844-9D978C5D58AE}" type="presOf" srcId="{D9C417D1-C2F2-4F5C-B3B0-0300DBE974F2}" destId="{4994D192-CC7F-4FB7-9B52-B9676A9B2F1F}" srcOrd="0" destOrd="0" presId="urn:microsoft.com/office/officeart/2005/8/layout/process4"/>
    <dgm:cxn modelId="{592383F4-440F-4891-97D5-212C33B766D6}" type="presOf" srcId="{BF12C7F7-78E3-4BE3-9FDE-83B91518F044}" destId="{49D70D65-6EFB-459F-9661-BFCD6EAF256D}" srcOrd="0" destOrd="0" presId="urn:microsoft.com/office/officeart/2005/8/layout/process4"/>
    <dgm:cxn modelId="{87B49F80-677A-4AB4-8513-15A40824D50B}" srcId="{F74E2776-067E-422A-8763-5CA852527945}" destId="{5F884BF7-5910-4AB3-AB84-17A31F873E32}" srcOrd="0" destOrd="0" parTransId="{639809D6-75A9-4612-A0BD-F2A10AA4CB3B}" sibTransId="{AB14BE4F-662B-47FA-932A-C2154133533B}"/>
    <dgm:cxn modelId="{09050965-82C5-48AD-B9C2-FCB3464BE12D}" type="presParOf" srcId="{75604E76-CB61-4631-A17A-FFE91DF4ADF7}" destId="{A245EC50-95E2-488C-90FD-DB38C2709394}" srcOrd="0" destOrd="0" presId="urn:microsoft.com/office/officeart/2005/8/layout/process4"/>
    <dgm:cxn modelId="{4C3B2282-4531-46E2-A2CE-8E8AB32E1011}" type="presParOf" srcId="{A245EC50-95E2-488C-90FD-DB38C2709394}" destId="{0FC8E090-D0B8-4BA6-813E-6855EE5C0CC5}" srcOrd="0" destOrd="0" presId="urn:microsoft.com/office/officeart/2005/8/layout/process4"/>
    <dgm:cxn modelId="{64DBCF3C-FD13-4746-87A3-226EA277DCBD}" type="presParOf" srcId="{A245EC50-95E2-488C-90FD-DB38C2709394}" destId="{323D6171-DFCA-4E68-BF67-69DD5615B276}" srcOrd="1" destOrd="0" presId="urn:microsoft.com/office/officeart/2005/8/layout/process4"/>
    <dgm:cxn modelId="{C06ACA41-191F-4AE5-A413-87EC2E95BE6D}" type="presParOf" srcId="{A245EC50-95E2-488C-90FD-DB38C2709394}" destId="{36B8DD4C-7A25-4BFD-B12F-858784C28871}" srcOrd="2" destOrd="0" presId="urn:microsoft.com/office/officeart/2005/8/layout/process4"/>
    <dgm:cxn modelId="{356F8DC7-634E-4E14-93A7-3952856F30D6}" type="presParOf" srcId="{36B8DD4C-7A25-4BFD-B12F-858784C28871}" destId="{5A7AA05D-4F40-434C-B68B-FF6A733128B6}" srcOrd="0" destOrd="0" presId="urn:microsoft.com/office/officeart/2005/8/layout/process4"/>
    <dgm:cxn modelId="{FB7D29A0-9061-4B8E-84E0-BD844B7FE311}" type="presParOf" srcId="{36B8DD4C-7A25-4BFD-B12F-858784C28871}" destId="{4994D192-CC7F-4FB7-9B52-B9676A9B2F1F}" srcOrd="1" destOrd="0" presId="urn:microsoft.com/office/officeart/2005/8/layout/process4"/>
    <dgm:cxn modelId="{FA738D37-C802-4E40-A2B0-5CA2607C96C3}" type="presParOf" srcId="{36B8DD4C-7A25-4BFD-B12F-858784C28871}" destId="{32176689-65CC-467F-B1F4-4E11A6B26544}" srcOrd="2" destOrd="0" presId="urn:microsoft.com/office/officeart/2005/8/layout/process4"/>
    <dgm:cxn modelId="{BA2CB760-0148-4546-A54C-1BE08811943A}" type="presParOf" srcId="{36B8DD4C-7A25-4BFD-B12F-858784C28871}" destId="{49D70D65-6EFB-459F-9661-BFCD6EAF256D}" srcOrd="3" destOrd="0" presId="urn:microsoft.com/office/officeart/2005/8/layout/process4"/>
    <dgm:cxn modelId="{3E362652-FF78-4C94-A190-E4FD7C33A7A3}" type="presParOf" srcId="{36B8DD4C-7A25-4BFD-B12F-858784C28871}" destId="{0F640987-C507-4A4B-A4B0-23CDEB1EF320}" srcOrd="4" destOrd="0" presId="urn:microsoft.com/office/officeart/2005/8/layout/process4"/>
    <dgm:cxn modelId="{C00EFA39-453A-4EEF-88F9-EBF6CA5A8DAC}" type="presParOf" srcId="{36B8DD4C-7A25-4BFD-B12F-858784C28871}" destId="{135934B4-1168-42EA-833A-BC051B1F446E}" srcOrd="5" destOrd="0" presId="urn:microsoft.com/office/officeart/2005/8/layout/process4"/>
    <dgm:cxn modelId="{2EB5028B-3312-4FF1-95AF-19D51AAD46DD}" type="presParOf" srcId="{75604E76-CB61-4631-A17A-FFE91DF4ADF7}" destId="{47FBD389-10A2-4248-B080-BC91C1B48CB1}" srcOrd="1" destOrd="0" presId="urn:microsoft.com/office/officeart/2005/8/layout/process4"/>
    <dgm:cxn modelId="{5D09DE3E-EC09-4DDF-93FB-2914432B3AEF}" type="presParOf" srcId="{75604E76-CB61-4631-A17A-FFE91DF4ADF7}" destId="{BAEB28C7-D9A1-4A13-93DE-C9C3AD6EDF47}" srcOrd="2" destOrd="0" presId="urn:microsoft.com/office/officeart/2005/8/layout/process4"/>
    <dgm:cxn modelId="{156343E0-67CC-4A9B-AD87-9AC354A51353}" type="presParOf" srcId="{BAEB28C7-D9A1-4A13-93DE-C9C3AD6EDF47}" destId="{9C856397-47E4-4F83-BFF6-A19335FF21F3}" srcOrd="0" destOrd="0" presId="urn:microsoft.com/office/officeart/2005/8/layout/process4"/>
    <dgm:cxn modelId="{2394A070-FE1A-471F-84CC-5CDBC1CAB28B}" type="presParOf" srcId="{BAEB28C7-D9A1-4A13-93DE-C9C3AD6EDF47}" destId="{37150EE7-E18E-4301-A4C6-33F20178289E}" srcOrd="1" destOrd="0" presId="urn:microsoft.com/office/officeart/2005/8/layout/process4"/>
    <dgm:cxn modelId="{DED45D02-7AEC-4AD1-80D8-0FCA782E5B5E}" type="presParOf" srcId="{BAEB28C7-D9A1-4A13-93DE-C9C3AD6EDF47}" destId="{F302E6BD-1D0F-4B47-8D12-A425DDB4D5D9}" srcOrd="2" destOrd="0" presId="urn:microsoft.com/office/officeart/2005/8/layout/process4"/>
    <dgm:cxn modelId="{43521779-20EA-4CB0-847B-09FC1A414EC4}" type="presParOf" srcId="{F302E6BD-1D0F-4B47-8D12-A425DDB4D5D9}" destId="{328EAB71-32AA-4DC4-AEF3-CB537D3AF6A6}" srcOrd="0" destOrd="0" presId="urn:microsoft.com/office/officeart/2005/8/layout/process4"/>
    <dgm:cxn modelId="{87332FBB-58E5-4564-8DDB-3E6462BD5713}" type="presParOf" srcId="{F302E6BD-1D0F-4B47-8D12-A425DDB4D5D9}" destId="{5182D82B-4881-4163-B3D9-E343C5FB5B66}" srcOrd="1" destOrd="0" presId="urn:microsoft.com/office/officeart/2005/8/layout/process4"/>
    <dgm:cxn modelId="{09F219E5-FF1A-464B-ADF1-A887882B604C}" type="presParOf" srcId="{F302E6BD-1D0F-4B47-8D12-A425DDB4D5D9}" destId="{D4B4EB3F-A097-42F4-9722-83D4F29EC6D5}" srcOrd="2" destOrd="0" presId="urn:microsoft.com/office/officeart/2005/8/layout/process4"/>
    <dgm:cxn modelId="{1E51329B-626C-4109-86E3-A68E13A80B9A}" type="presParOf" srcId="{F302E6BD-1D0F-4B47-8D12-A425DDB4D5D9}" destId="{2BFD7399-328F-44BE-8267-83226CB3EAD2}" srcOrd="3" destOrd="0" presId="urn:microsoft.com/office/officeart/2005/8/layout/process4"/>
    <dgm:cxn modelId="{5749FC41-4416-41FB-B4C3-B66336CE85F9}" type="presParOf" srcId="{F302E6BD-1D0F-4B47-8D12-A425DDB4D5D9}" destId="{3952B695-C7A5-462A-93F9-170DF3D3B11C}" srcOrd="4" destOrd="0" presId="urn:microsoft.com/office/officeart/2005/8/layout/process4"/>
    <dgm:cxn modelId="{F5AA9E9A-C175-4F82-B69F-0028AF1CA7EF}" type="presParOf" srcId="{F302E6BD-1D0F-4B47-8D12-A425DDB4D5D9}" destId="{FFBBB86F-DFDF-43C4-AD8A-C32136267041}" srcOrd="5"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3D6171-DFCA-4E68-BF67-69DD5615B276}">
      <dsp:nvSpPr>
        <dsp:cNvPr id="0" name=""/>
        <dsp:cNvSpPr/>
      </dsp:nvSpPr>
      <dsp:spPr>
        <a:xfrm>
          <a:off x="0" y="2544820"/>
          <a:ext cx="11080749" cy="1669677"/>
        </a:xfrm>
        <a:prstGeom prst="rect">
          <a:avLst/>
        </a:prstGeom>
        <a:solidFill>
          <a:srgbClr val="00B0F0"/>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3360" tIns="213360" rIns="213360" bIns="213360" numCol="1" spcCol="1270" anchor="ctr" anchorCtr="0">
          <a:noAutofit/>
        </a:bodyPr>
        <a:lstStyle/>
        <a:p>
          <a:pPr lvl="0" algn="ctr" defTabSz="1333500">
            <a:lnSpc>
              <a:spcPct val="90000"/>
            </a:lnSpc>
            <a:spcBef>
              <a:spcPct val="0"/>
            </a:spcBef>
            <a:spcAft>
              <a:spcPct val="35000"/>
            </a:spcAft>
          </a:pPr>
          <a:r>
            <a:rPr lang="en-US" sz="3000" kern="1200" dirty="0" smtClean="0">
              <a:solidFill>
                <a:schemeClr val="bg1"/>
              </a:solidFill>
            </a:rPr>
            <a:t>Consume APIs</a:t>
          </a:r>
          <a:endParaRPr lang="en-US" sz="3000" kern="1200" dirty="0">
            <a:solidFill>
              <a:schemeClr val="bg1"/>
            </a:solidFill>
          </a:endParaRPr>
        </a:p>
      </dsp:txBody>
      <dsp:txXfrm>
        <a:off x="0" y="2544820"/>
        <a:ext cx="11080749" cy="901626"/>
      </dsp:txXfrm>
    </dsp:sp>
    <dsp:sp modelId="{5A7AA05D-4F40-434C-B68B-FF6A733128B6}">
      <dsp:nvSpPr>
        <dsp:cNvPr id="0" name=""/>
        <dsp:cNvSpPr/>
      </dsp:nvSpPr>
      <dsp:spPr>
        <a:xfrm>
          <a:off x="5410" y="3413053"/>
          <a:ext cx="1844988" cy="768051"/>
        </a:xfrm>
        <a:prstGeom prst="rect">
          <a:avLst/>
        </a:prstGeom>
        <a:solidFill>
          <a:schemeClr val="bg1">
            <a:alpha val="90000"/>
          </a:schemeClr>
        </a:solidFill>
        <a:ln w="10795"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lvl="0" algn="ctr" defTabSz="622300">
            <a:lnSpc>
              <a:spcPct val="90000"/>
            </a:lnSpc>
            <a:spcBef>
              <a:spcPct val="0"/>
            </a:spcBef>
            <a:spcAft>
              <a:spcPct val="35000"/>
            </a:spcAft>
          </a:pPr>
          <a:endParaRPr lang="en-US" sz="1400" kern="1200" dirty="0">
            <a:solidFill>
              <a:schemeClr val="tx2"/>
            </a:solidFill>
          </a:endParaRPr>
        </a:p>
      </dsp:txBody>
      <dsp:txXfrm>
        <a:off x="5410" y="3413053"/>
        <a:ext cx="1844988" cy="768051"/>
      </dsp:txXfrm>
    </dsp:sp>
    <dsp:sp modelId="{4994D192-CC7F-4FB7-9B52-B9676A9B2F1F}">
      <dsp:nvSpPr>
        <dsp:cNvPr id="0" name=""/>
        <dsp:cNvSpPr/>
      </dsp:nvSpPr>
      <dsp:spPr>
        <a:xfrm>
          <a:off x="1850398" y="3413053"/>
          <a:ext cx="1844988" cy="768051"/>
        </a:xfrm>
        <a:prstGeom prst="rect">
          <a:avLst/>
        </a:prstGeom>
        <a:solidFill>
          <a:schemeClr val="bg1">
            <a:alpha val="90000"/>
          </a:schemeClr>
        </a:solidFill>
        <a:ln w="10795"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lvl="0" algn="ctr" defTabSz="622300">
            <a:lnSpc>
              <a:spcPct val="90000"/>
            </a:lnSpc>
            <a:spcBef>
              <a:spcPct val="0"/>
            </a:spcBef>
            <a:spcAft>
              <a:spcPct val="35000"/>
            </a:spcAft>
          </a:pPr>
          <a:r>
            <a:rPr lang="en-US" sz="1400" kern="1200" dirty="0" smtClean="0">
              <a:solidFill>
                <a:schemeClr val="tx2"/>
              </a:solidFill>
            </a:rPr>
            <a:t>Authentication, </a:t>
          </a:r>
          <a:br>
            <a:rPr lang="en-US" sz="1400" kern="1200" dirty="0" smtClean="0">
              <a:solidFill>
                <a:schemeClr val="tx2"/>
              </a:solidFill>
            </a:rPr>
          </a:br>
          <a:r>
            <a:rPr lang="en-US" sz="1400" kern="1200" dirty="0" smtClean="0">
              <a:solidFill>
                <a:schemeClr val="tx2"/>
              </a:solidFill>
            </a:rPr>
            <a:t>built-in to mobile and web SDKs</a:t>
          </a:r>
          <a:endParaRPr lang="en-US" sz="1400" kern="1200" dirty="0">
            <a:solidFill>
              <a:schemeClr val="tx2"/>
            </a:solidFill>
          </a:endParaRPr>
        </a:p>
      </dsp:txBody>
      <dsp:txXfrm>
        <a:off x="1850398" y="3413053"/>
        <a:ext cx="1844988" cy="768051"/>
      </dsp:txXfrm>
    </dsp:sp>
    <dsp:sp modelId="{32176689-65CC-467F-B1F4-4E11A6B26544}">
      <dsp:nvSpPr>
        <dsp:cNvPr id="0" name=""/>
        <dsp:cNvSpPr/>
      </dsp:nvSpPr>
      <dsp:spPr>
        <a:xfrm>
          <a:off x="3695386" y="3413053"/>
          <a:ext cx="1844988" cy="768051"/>
        </a:xfrm>
        <a:prstGeom prst="rect">
          <a:avLst/>
        </a:prstGeom>
        <a:solidFill>
          <a:schemeClr val="bg1">
            <a:alpha val="90000"/>
          </a:schemeClr>
        </a:solidFill>
        <a:ln w="10795"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lvl="0" algn="ctr" defTabSz="622300">
            <a:lnSpc>
              <a:spcPct val="90000"/>
            </a:lnSpc>
            <a:spcBef>
              <a:spcPct val="0"/>
            </a:spcBef>
            <a:spcAft>
              <a:spcPct val="35000"/>
            </a:spcAft>
          </a:pPr>
          <a:r>
            <a:rPr lang="en-US" sz="1400" kern="1200" dirty="0" smtClean="0">
              <a:solidFill>
                <a:schemeClr val="tx2"/>
              </a:solidFill>
            </a:rPr>
            <a:t>SSO, </a:t>
          </a:r>
          <a:br>
            <a:rPr lang="en-US" sz="1400" kern="1200" dirty="0" smtClean="0">
              <a:solidFill>
                <a:schemeClr val="tx2"/>
              </a:solidFill>
            </a:rPr>
          </a:br>
          <a:r>
            <a:rPr lang="en-US" sz="1400" kern="1200" dirty="0" smtClean="0">
              <a:solidFill>
                <a:schemeClr val="tx2"/>
              </a:solidFill>
            </a:rPr>
            <a:t>handled by server</a:t>
          </a:r>
          <a:endParaRPr lang="en-US" sz="1400" kern="1200" dirty="0">
            <a:solidFill>
              <a:schemeClr val="tx2"/>
            </a:solidFill>
          </a:endParaRPr>
        </a:p>
      </dsp:txBody>
      <dsp:txXfrm>
        <a:off x="3695386" y="3413053"/>
        <a:ext cx="1844988" cy="768051"/>
      </dsp:txXfrm>
    </dsp:sp>
    <dsp:sp modelId="{49D70D65-6EFB-459F-9661-BFCD6EAF256D}">
      <dsp:nvSpPr>
        <dsp:cNvPr id="0" name=""/>
        <dsp:cNvSpPr/>
      </dsp:nvSpPr>
      <dsp:spPr>
        <a:xfrm>
          <a:off x="5540374" y="3413053"/>
          <a:ext cx="1844988" cy="768051"/>
        </a:xfrm>
        <a:prstGeom prst="rect">
          <a:avLst/>
        </a:prstGeom>
        <a:solidFill>
          <a:schemeClr val="bg1">
            <a:alpha val="90000"/>
          </a:schemeClr>
        </a:solidFill>
        <a:ln w="10795"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lvl="0" algn="ctr" defTabSz="622300">
            <a:lnSpc>
              <a:spcPct val="90000"/>
            </a:lnSpc>
            <a:spcBef>
              <a:spcPct val="0"/>
            </a:spcBef>
            <a:spcAft>
              <a:spcPct val="35000"/>
            </a:spcAft>
          </a:pPr>
          <a:r>
            <a:rPr lang="en-US" sz="1400" kern="1200" dirty="0" smtClean="0">
              <a:solidFill>
                <a:schemeClr val="tx2"/>
              </a:solidFill>
            </a:rPr>
            <a:t>SDK generation</a:t>
          </a:r>
          <a:endParaRPr lang="en-US" sz="1400" kern="1200" dirty="0">
            <a:solidFill>
              <a:schemeClr val="tx2"/>
            </a:solidFill>
          </a:endParaRPr>
        </a:p>
      </dsp:txBody>
      <dsp:txXfrm>
        <a:off x="5540374" y="3413053"/>
        <a:ext cx="1844988" cy="768051"/>
      </dsp:txXfrm>
    </dsp:sp>
    <dsp:sp modelId="{0F640987-C507-4A4B-A4B0-23CDEB1EF320}">
      <dsp:nvSpPr>
        <dsp:cNvPr id="0" name=""/>
        <dsp:cNvSpPr/>
      </dsp:nvSpPr>
      <dsp:spPr>
        <a:xfrm>
          <a:off x="7385363" y="3413053"/>
          <a:ext cx="1844988" cy="768051"/>
        </a:xfrm>
        <a:prstGeom prst="rect">
          <a:avLst/>
        </a:prstGeom>
        <a:solidFill>
          <a:schemeClr val="bg1">
            <a:alpha val="90000"/>
          </a:schemeClr>
        </a:solidFill>
        <a:ln w="10795"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lvl="0" algn="ctr" defTabSz="622300">
            <a:lnSpc>
              <a:spcPct val="90000"/>
            </a:lnSpc>
            <a:spcBef>
              <a:spcPct val="0"/>
            </a:spcBef>
            <a:spcAft>
              <a:spcPct val="35000"/>
            </a:spcAft>
          </a:pPr>
          <a:r>
            <a:rPr lang="en-US" sz="1400" kern="1200" dirty="0" smtClean="0">
              <a:solidFill>
                <a:schemeClr val="tx2"/>
              </a:solidFill>
            </a:rPr>
            <a:t>API discovery</a:t>
          </a:r>
          <a:endParaRPr lang="en-US" sz="1400" kern="1200" dirty="0">
            <a:solidFill>
              <a:schemeClr val="tx2"/>
            </a:solidFill>
          </a:endParaRPr>
        </a:p>
      </dsp:txBody>
      <dsp:txXfrm>
        <a:off x="7385363" y="3413053"/>
        <a:ext cx="1844988" cy="768051"/>
      </dsp:txXfrm>
    </dsp:sp>
    <dsp:sp modelId="{135934B4-1168-42EA-833A-BC051B1F446E}">
      <dsp:nvSpPr>
        <dsp:cNvPr id="0" name=""/>
        <dsp:cNvSpPr/>
      </dsp:nvSpPr>
      <dsp:spPr>
        <a:xfrm>
          <a:off x="9230351" y="3413053"/>
          <a:ext cx="1844988" cy="768051"/>
        </a:xfrm>
        <a:prstGeom prst="rect">
          <a:avLst/>
        </a:prstGeom>
        <a:solidFill>
          <a:schemeClr val="bg1">
            <a:alpha val="90000"/>
          </a:schemeClr>
        </a:solidFill>
        <a:ln w="10795"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lvl="0" algn="ctr" defTabSz="622300">
            <a:lnSpc>
              <a:spcPct val="90000"/>
            </a:lnSpc>
            <a:spcBef>
              <a:spcPct val="0"/>
            </a:spcBef>
            <a:spcAft>
              <a:spcPct val="35000"/>
            </a:spcAft>
          </a:pPr>
          <a:r>
            <a:rPr lang="en-US" sz="1400" kern="1200" dirty="0" smtClean="0">
              <a:solidFill>
                <a:schemeClr val="tx2"/>
              </a:solidFill>
            </a:rPr>
            <a:t>Gallery – public &amp; organization</a:t>
          </a:r>
          <a:endParaRPr lang="en-US" sz="1400" kern="1200" dirty="0">
            <a:solidFill>
              <a:schemeClr val="tx2"/>
            </a:solidFill>
          </a:endParaRPr>
        </a:p>
      </dsp:txBody>
      <dsp:txXfrm>
        <a:off x="9230351" y="3413053"/>
        <a:ext cx="1844988" cy="768051"/>
      </dsp:txXfrm>
    </dsp:sp>
    <dsp:sp modelId="{37150EE7-E18E-4301-A4C6-33F20178289E}">
      <dsp:nvSpPr>
        <dsp:cNvPr id="0" name=""/>
        <dsp:cNvSpPr/>
      </dsp:nvSpPr>
      <dsp:spPr>
        <a:xfrm rot="10800000">
          <a:off x="0" y="1901"/>
          <a:ext cx="11080749" cy="2567964"/>
        </a:xfrm>
        <a:prstGeom prst="upArrowCallout">
          <a:avLst/>
        </a:prstGeom>
        <a:solidFill>
          <a:srgbClr val="00B0F0"/>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3360" tIns="213360" rIns="213360" bIns="213360" numCol="1" spcCol="1270" anchor="ctr" anchorCtr="0">
          <a:noAutofit/>
        </a:bodyPr>
        <a:lstStyle/>
        <a:p>
          <a:pPr lvl="0" algn="ctr" defTabSz="1333500">
            <a:lnSpc>
              <a:spcPct val="90000"/>
            </a:lnSpc>
            <a:spcBef>
              <a:spcPct val="0"/>
            </a:spcBef>
            <a:spcAft>
              <a:spcPct val="35000"/>
            </a:spcAft>
          </a:pPr>
          <a:r>
            <a:rPr lang="en-US" sz="3000" kern="1200" dirty="0" smtClean="0">
              <a:solidFill>
                <a:schemeClr val="bg1"/>
              </a:solidFill>
            </a:rPr>
            <a:t>Build your API</a:t>
          </a:r>
          <a:endParaRPr lang="en-US" sz="3000" kern="1200" dirty="0">
            <a:solidFill>
              <a:schemeClr val="bg1"/>
            </a:solidFill>
          </a:endParaRPr>
        </a:p>
      </dsp:txBody>
      <dsp:txXfrm rot="-10800000">
        <a:off x="0" y="1901"/>
        <a:ext cx="11080749" cy="901355"/>
      </dsp:txXfrm>
    </dsp:sp>
    <dsp:sp modelId="{328EAB71-32AA-4DC4-AEF3-CB537D3AF6A6}">
      <dsp:nvSpPr>
        <dsp:cNvPr id="0" name=""/>
        <dsp:cNvSpPr/>
      </dsp:nvSpPr>
      <dsp:spPr>
        <a:xfrm>
          <a:off x="5410" y="903256"/>
          <a:ext cx="1844988" cy="767821"/>
        </a:xfrm>
        <a:prstGeom prst="rect">
          <a:avLst/>
        </a:prstGeom>
        <a:solidFill>
          <a:schemeClr val="bg1">
            <a:alpha val="90000"/>
          </a:schemeClr>
        </a:solidFill>
        <a:ln w="10795"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lvl="0" algn="ctr" defTabSz="622300">
            <a:lnSpc>
              <a:spcPct val="90000"/>
            </a:lnSpc>
            <a:spcBef>
              <a:spcPct val="0"/>
            </a:spcBef>
            <a:spcAft>
              <a:spcPct val="35000"/>
            </a:spcAft>
          </a:pPr>
          <a:r>
            <a:rPr lang="en-US" sz="1400" kern="1200" dirty="0" smtClean="0">
              <a:solidFill>
                <a:schemeClr val="tx2"/>
              </a:solidFill>
            </a:rPr>
            <a:t>Web Apps++: Bring you API as is in your language of choice</a:t>
          </a:r>
          <a:endParaRPr lang="en-US" sz="1400" kern="1200" dirty="0">
            <a:solidFill>
              <a:schemeClr val="tx2"/>
            </a:solidFill>
          </a:endParaRPr>
        </a:p>
      </dsp:txBody>
      <dsp:txXfrm>
        <a:off x="5410" y="903256"/>
        <a:ext cx="1844988" cy="767821"/>
      </dsp:txXfrm>
    </dsp:sp>
    <dsp:sp modelId="{5182D82B-4881-4163-B3D9-E343C5FB5B66}">
      <dsp:nvSpPr>
        <dsp:cNvPr id="0" name=""/>
        <dsp:cNvSpPr/>
      </dsp:nvSpPr>
      <dsp:spPr>
        <a:xfrm>
          <a:off x="1850398" y="903256"/>
          <a:ext cx="1844988" cy="767821"/>
        </a:xfrm>
        <a:prstGeom prst="rect">
          <a:avLst/>
        </a:prstGeom>
        <a:solidFill>
          <a:schemeClr val="bg1">
            <a:alpha val="90000"/>
          </a:schemeClr>
        </a:solidFill>
        <a:ln w="10795"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lvl="0" algn="ctr" defTabSz="622300">
            <a:lnSpc>
              <a:spcPct val="90000"/>
            </a:lnSpc>
            <a:spcBef>
              <a:spcPct val="0"/>
            </a:spcBef>
            <a:spcAft>
              <a:spcPct val="35000"/>
            </a:spcAft>
          </a:pPr>
          <a:r>
            <a:rPr lang="en-US" sz="1400" kern="1200" dirty="0" smtClean="0">
              <a:solidFill>
                <a:schemeClr val="tx2"/>
              </a:solidFill>
            </a:rPr>
            <a:t>Simple access control</a:t>
          </a:r>
          <a:endParaRPr lang="en-US" sz="1400" kern="1200" dirty="0">
            <a:solidFill>
              <a:schemeClr val="tx2"/>
            </a:solidFill>
          </a:endParaRPr>
        </a:p>
      </dsp:txBody>
      <dsp:txXfrm>
        <a:off x="1850398" y="903256"/>
        <a:ext cx="1844988" cy="767821"/>
      </dsp:txXfrm>
    </dsp:sp>
    <dsp:sp modelId="{D4B4EB3F-A097-42F4-9722-83D4F29EC6D5}">
      <dsp:nvSpPr>
        <dsp:cNvPr id="0" name=""/>
        <dsp:cNvSpPr/>
      </dsp:nvSpPr>
      <dsp:spPr>
        <a:xfrm>
          <a:off x="3695386" y="903256"/>
          <a:ext cx="1844988" cy="767821"/>
        </a:xfrm>
        <a:prstGeom prst="rect">
          <a:avLst/>
        </a:prstGeom>
        <a:solidFill>
          <a:schemeClr val="bg1">
            <a:alpha val="90000"/>
          </a:schemeClr>
        </a:solidFill>
        <a:ln w="10795"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lvl="0" algn="ctr" defTabSz="622300">
            <a:lnSpc>
              <a:spcPct val="90000"/>
            </a:lnSpc>
            <a:spcBef>
              <a:spcPct val="0"/>
            </a:spcBef>
            <a:spcAft>
              <a:spcPct val="35000"/>
            </a:spcAft>
          </a:pPr>
          <a:r>
            <a:rPr lang="en-US" sz="1400" kern="1200" dirty="0" smtClean="0">
              <a:solidFill>
                <a:schemeClr val="tx2"/>
              </a:solidFill>
            </a:rPr>
            <a:t>SSO</a:t>
          </a:r>
          <a:endParaRPr lang="en-US" sz="1400" kern="1200" dirty="0">
            <a:solidFill>
              <a:schemeClr val="tx2"/>
            </a:solidFill>
          </a:endParaRPr>
        </a:p>
      </dsp:txBody>
      <dsp:txXfrm>
        <a:off x="3695386" y="903256"/>
        <a:ext cx="1844988" cy="767821"/>
      </dsp:txXfrm>
    </dsp:sp>
    <dsp:sp modelId="{2BFD7399-328F-44BE-8267-83226CB3EAD2}">
      <dsp:nvSpPr>
        <dsp:cNvPr id="0" name=""/>
        <dsp:cNvSpPr/>
      </dsp:nvSpPr>
      <dsp:spPr>
        <a:xfrm>
          <a:off x="5540374" y="903256"/>
          <a:ext cx="1844988" cy="767821"/>
        </a:xfrm>
        <a:prstGeom prst="rect">
          <a:avLst/>
        </a:prstGeom>
        <a:solidFill>
          <a:schemeClr val="bg1">
            <a:alpha val="90000"/>
          </a:schemeClr>
        </a:solidFill>
        <a:ln w="10795"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lvl="0" algn="ctr" defTabSz="622300">
            <a:lnSpc>
              <a:spcPct val="90000"/>
            </a:lnSpc>
            <a:spcBef>
              <a:spcPct val="0"/>
            </a:spcBef>
            <a:spcAft>
              <a:spcPct val="35000"/>
            </a:spcAft>
          </a:pPr>
          <a:r>
            <a:rPr lang="en-US" sz="1400" kern="1200" dirty="0" smtClean="0">
              <a:solidFill>
                <a:schemeClr val="tx2"/>
              </a:solidFill>
            </a:rPr>
            <a:t>Metadata contract</a:t>
          </a:r>
          <a:endParaRPr lang="en-US" sz="1400" kern="1200" dirty="0">
            <a:solidFill>
              <a:schemeClr val="tx2"/>
            </a:solidFill>
          </a:endParaRPr>
        </a:p>
      </dsp:txBody>
      <dsp:txXfrm>
        <a:off x="5540374" y="903256"/>
        <a:ext cx="1844988" cy="767821"/>
      </dsp:txXfrm>
    </dsp:sp>
    <dsp:sp modelId="{3952B695-C7A5-462A-93F9-170DF3D3B11C}">
      <dsp:nvSpPr>
        <dsp:cNvPr id="0" name=""/>
        <dsp:cNvSpPr/>
      </dsp:nvSpPr>
      <dsp:spPr>
        <a:xfrm>
          <a:off x="7385363" y="903256"/>
          <a:ext cx="1844988" cy="767821"/>
        </a:xfrm>
        <a:prstGeom prst="rect">
          <a:avLst/>
        </a:prstGeom>
        <a:solidFill>
          <a:schemeClr val="bg1">
            <a:alpha val="90000"/>
          </a:schemeClr>
        </a:solidFill>
        <a:ln w="10795"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lvl="0" algn="ctr" defTabSz="622300">
            <a:lnSpc>
              <a:spcPct val="90000"/>
            </a:lnSpc>
            <a:spcBef>
              <a:spcPct val="0"/>
            </a:spcBef>
            <a:spcAft>
              <a:spcPct val="35000"/>
            </a:spcAft>
          </a:pPr>
          <a:r>
            <a:rPr lang="en-US" sz="1400" kern="1200" dirty="0" smtClean="0">
              <a:solidFill>
                <a:schemeClr val="tx2"/>
              </a:solidFill>
            </a:rPr>
            <a:t>Microservice style</a:t>
          </a:r>
          <a:endParaRPr lang="en-US" sz="1400" kern="1200" dirty="0">
            <a:solidFill>
              <a:schemeClr val="tx2"/>
            </a:solidFill>
          </a:endParaRPr>
        </a:p>
      </dsp:txBody>
      <dsp:txXfrm>
        <a:off x="7385363" y="903256"/>
        <a:ext cx="1844988" cy="767821"/>
      </dsp:txXfrm>
    </dsp:sp>
    <dsp:sp modelId="{FFBBB86F-DFDF-43C4-AD8A-C32136267041}">
      <dsp:nvSpPr>
        <dsp:cNvPr id="0" name=""/>
        <dsp:cNvSpPr/>
      </dsp:nvSpPr>
      <dsp:spPr>
        <a:xfrm>
          <a:off x="9230351" y="903256"/>
          <a:ext cx="1844988" cy="767821"/>
        </a:xfrm>
        <a:prstGeom prst="rect">
          <a:avLst/>
        </a:prstGeom>
        <a:solidFill>
          <a:schemeClr val="bg1">
            <a:alpha val="90000"/>
          </a:schemeClr>
        </a:solidFill>
        <a:ln w="10795"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lvl="0" algn="ctr" defTabSz="622300">
            <a:lnSpc>
              <a:spcPct val="90000"/>
            </a:lnSpc>
            <a:spcBef>
              <a:spcPct val="0"/>
            </a:spcBef>
            <a:spcAft>
              <a:spcPct val="35000"/>
            </a:spcAft>
          </a:pPr>
          <a:r>
            <a:rPr lang="en-US" sz="1400" kern="1200" dirty="0" smtClean="0">
              <a:solidFill>
                <a:schemeClr val="tx2"/>
              </a:solidFill>
            </a:rPr>
            <a:t>Expose enterprise APIs</a:t>
          </a:r>
          <a:endParaRPr lang="en-US" sz="1400" kern="1200" dirty="0">
            <a:solidFill>
              <a:schemeClr val="tx2"/>
            </a:solidFill>
          </a:endParaRPr>
        </a:p>
      </dsp:txBody>
      <dsp:txXfrm>
        <a:off x="9230351" y="903256"/>
        <a:ext cx="1844988" cy="767821"/>
      </dsp:txXfrm>
    </dsp:sp>
  </dsp:spTree>
</dsp:drawing>
</file>

<file path=ppt/diagrams/layout1.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1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9EB326D8-4C38-4835-91AB-B79CDC0B07B3}" type="datetimeFigureOut">
              <a:rPr lang="en-US" smtClean="0"/>
              <a:t>11/3/2015</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2C52CFDC-D2D5-4B9F-BA75-89F771E01AEB}" type="slidenum">
              <a:rPr lang="en-US" smtClean="0"/>
              <a:t>‹#›</a:t>
            </a:fld>
            <a:endParaRPr lang="en-US"/>
          </a:p>
        </p:txBody>
      </p:sp>
    </p:spTree>
    <p:extLst>
      <p:ext uri="{BB962C8B-B14F-4D97-AF65-F5344CB8AC3E}">
        <p14:creationId xmlns:p14="http://schemas.microsoft.com/office/powerpoint/2010/main" val="32821078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a:t>
            </a:fld>
            <a:endParaRPr lang="en-US"/>
          </a:p>
        </p:txBody>
      </p:sp>
    </p:spTree>
    <p:extLst>
      <p:ext uri="{BB962C8B-B14F-4D97-AF65-F5344CB8AC3E}">
        <p14:creationId xmlns:p14="http://schemas.microsoft.com/office/powerpoint/2010/main" val="27729518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18</a:t>
            </a:fld>
            <a:endParaRPr lang="en-US"/>
          </a:p>
        </p:txBody>
      </p:sp>
    </p:spTree>
    <p:extLst>
      <p:ext uri="{BB962C8B-B14F-4D97-AF65-F5344CB8AC3E}">
        <p14:creationId xmlns:p14="http://schemas.microsoft.com/office/powerpoint/2010/main" val="27197022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21</a:t>
            </a:fld>
            <a:endParaRPr lang="en-US"/>
          </a:p>
        </p:txBody>
      </p:sp>
    </p:spTree>
    <p:extLst>
      <p:ext uri="{BB962C8B-B14F-4D97-AF65-F5344CB8AC3E}">
        <p14:creationId xmlns:p14="http://schemas.microsoft.com/office/powerpoint/2010/main" val="17271489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E8C67A6-C0E7-47DF-97C2-CA9B1127539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067256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4913" indent="-174913">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D87653DB-B31F-428D-9506-C3E312885146}" type="slidenum">
              <a:rPr lang="en-US" smtClean="0">
                <a:solidFill>
                  <a:prstClr val="black"/>
                </a:solidFill>
              </a:rPr>
              <a:pPr/>
              <a:t>33</a:t>
            </a:fld>
            <a:endParaRPr lang="en-US">
              <a:solidFill>
                <a:prstClr val="black"/>
              </a:solidFill>
            </a:endParaRPr>
          </a:p>
        </p:txBody>
      </p:sp>
    </p:spTree>
    <p:extLst>
      <p:ext uri="{BB962C8B-B14F-4D97-AF65-F5344CB8AC3E}">
        <p14:creationId xmlns:p14="http://schemas.microsoft.com/office/powerpoint/2010/main" val="29163008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0E44CC6-8711-4A41-9BDA-EE169FB30B00}" type="slidenum">
              <a:rPr lang="en-US" smtClean="0">
                <a:solidFill>
                  <a:prstClr val="black"/>
                </a:solidFill>
              </a:rPr>
              <a:pPr/>
              <a:t>34</a:t>
            </a:fld>
            <a:endParaRPr lang="en-US">
              <a:solidFill>
                <a:prstClr val="black"/>
              </a:solidFill>
            </a:endParaRPr>
          </a:p>
        </p:txBody>
      </p:sp>
    </p:spTree>
    <p:extLst>
      <p:ext uri="{BB962C8B-B14F-4D97-AF65-F5344CB8AC3E}">
        <p14:creationId xmlns:p14="http://schemas.microsoft.com/office/powerpoint/2010/main" val="21971601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Speaking</a:t>
            </a:r>
            <a:r>
              <a:rPr lang="en-US" baseline="0" dirty="0" smtClean="0"/>
              <a:t> Notes</a:t>
            </a:r>
          </a:p>
          <a:p>
            <a:pPr marL="171450" indent="-171450">
              <a:buFontTx/>
              <a:buChar char="•"/>
            </a:pPr>
            <a:r>
              <a:rPr lang="en-US" baseline="0" dirty="0" smtClean="0"/>
              <a:t>Summarize earlier slide</a:t>
            </a:r>
          </a:p>
          <a:p>
            <a:pPr marL="171450" indent="-171450">
              <a:buFontTx/>
              <a:buChar char="•"/>
            </a:pPr>
            <a:r>
              <a:rPr lang="en-US" baseline="0" dirty="0" smtClean="0"/>
              <a:t>Azure Mobile Services is a Backend-as-a-Service</a:t>
            </a:r>
          </a:p>
          <a:p>
            <a:pPr marL="171450" indent="-171450">
              <a:buFontTx/>
              <a:buChar char="•"/>
            </a:pPr>
            <a:r>
              <a:rPr lang="en-US" baseline="0" dirty="0" smtClean="0"/>
              <a:t>Instead of you having to design, build, test, deploy, manage, and upgrade your whole backend, we do it for you</a:t>
            </a:r>
          </a:p>
          <a:p>
            <a:pPr marL="171450" indent="-171450">
              <a:buFontTx/>
              <a:buChar char="•"/>
            </a:pPr>
            <a:r>
              <a:rPr lang="en-US" baseline="0" dirty="0" smtClean="0"/>
              <a:t>Features of Mobile Services</a:t>
            </a:r>
          </a:p>
          <a:p>
            <a:pPr marL="628650" lvl="1" indent="-171450">
              <a:buFontTx/>
              <a:buChar char="•"/>
            </a:pPr>
            <a:r>
              <a:rPr lang="en-US" baseline="0" dirty="0" smtClean="0"/>
              <a:t>Storage – SQL DB</a:t>
            </a:r>
          </a:p>
          <a:p>
            <a:pPr marL="628650" lvl="1" indent="-171450">
              <a:buFontTx/>
              <a:buChar char="•"/>
            </a:pPr>
            <a:r>
              <a:rPr lang="en-US" baseline="0" dirty="0" smtClean="0"/>
              <a:t>Authentication – built in support for social providers w/ ability to custom </a:t>
            </a:r>
            <a:r>
              <a:rPr lang="en-US" baseline="0" dirty="0" err="1" smtClean="0"/>
              <a:t>auth</a:t>
            </a:r>
            <a:endParaRPr lang="en-US" baseline="0" dirty="0" smtClean="0"/>
          </a:p>
          <a:p>
            <a:pPr marL="628650" lvl="1" indent="-171450">
              <a:buFontTx/>
              <a:buChar char="•"/>
            </a:pPr>
            <a:r>
              <a:rPr lang="en-US" baseline="0" dirty="0" smtClean="0"/>
              <a:t>Backend logic – data validation, logical flows, </a:t>
            </a:r>
            <a:r>
              <a:rPr lang="en-US" baseline="0" dirty="0" err="1" smtClean="0"/>
              <a:t>etc</a:t>
            </a:r>
            <a:endParaRPr lang="en-US" baseline="0" dirty="0" smtClean="0"/>
          </a:p>
          <a:p>
            <a:pPr marL="628650" lvl="1" indent="-171450">
              <a:buFontTx/>
              <a:buChar char="•"/>
            </a:pPr>
            <a:r>
              <a:rPr lang="en-US" baseline="0" dirty="0" smtClean="0"/>
              <a:t>Push Notifications – across all major mobile platforms</a:t>
            </a:r>
          </a:p>
          <a:p>
            <a:pPr marL="628650" lvl="1" indent="-171450">
              <a:buFontTx/>
              <a:buChar char="•"/>
            </a:pPr>
            <a:r>
              <a:rPr lang="en-US" baseline="0" dirty="0" smtClean="0"/>
              <a:t>Scheduler – backend job processing</a:t>
            </a:r>
            <a:endParaRPr lang="en-US" dirty="0" smtClean="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37</a:t>
            </a:fld>
            <a:endParaRPr lang="en-US"/>
          </a:p>
        </p:txBody>
      </p:sp>
    </p:spTree>
    <p:extLst>
      <p:ext uri="{BB962C8B-B14F-4D97-AF65-F5344CB8AC3E}">
        <p14:creationId xmlns:p14="http://schemas.microsoft.com/office/powerpoint/2010/main" val="27722220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Speaking points</a:t>
            </a:r>
          </a:p>
          <a:p>
            <a:pPr marL="171450" indent="-171450">
              <a:buFontTx/>
              <a:buChar char="•"/>
            </a:pPr>
            <a:r>
              <a:rPr lang="en-US" baseline="0" dirty="0" smtClean="0"/>
              <a:t>Mobile Service easily connects to SQL Database</a:t>
            </a:r>
          </a:p>
          <a:p>
            <a:pPr marL="171450" indent="-171450">
              <a:buFontTx/>
              <a:buChar char="•"/>
            </a:pPr>
            <a:r>
              <a:rPr lang="en-US" baseline="0" dirty="0" smtClean="0"/>
              <a:t>SQL offers rich querying and indexing capabilities</a:t>
            </a:r>
          </a:p>
          <a:p>
            <a:pPr marL="171450" indent="-171450">
              <a:buFontTx/>
              <a:buChar char="•"/>
            </a:pPr>
            <a:r>
              <a:rPr lang="en-US" baseline="0" dirty="0" smtClean="0"/>
              <a:t>Dynamic Schematization means you don’t have to be a DBA and manage schema</a:t>
            </a:r>
          </a:p>
          <a:p>
            <a:pPr marL="171450" indent="-171450">
              <a:buFontTx/>
              <a:buChar char="•"/>
            </a:pPr>
            <a:r>
              <a:rPr lang="en-US" baseline="0" dirty="0" smtClean="0"/>
              <a:t>Data can be managed in:</a:t>
            </a:r>
          </a:p>
          <a:p>
            <a:pPr marL="628650" lvl="1" indent="-171450">
              <a:buFontTx/>
              <a:buChar char="•"/>
            </a:pPr>
            <a:r>
              <a:rPr lang="en-US" baseline="0" dirty="0" smtClean="0"/>
              <a:t>Azure Portal (read and delete data)</a:t>
            </a:r>
          </a:p>
          <a:p>
            <a:pPr marL="628650" lvl="1" indent="-171450">
              <a:buFontTx/>
              <a:buChar char="•"/>
            </a:pPr>
            <a:r>
              <a:rPr lang="en-US" baseline="0" dirty="0" smtClean="0"/>
              <a:t>SQL Portal (Silverlight)</a:t>
            </a:r>
          </a:p>
          <a:p>
            <a:pPr marL="628650" lvl="1" indent="-171450">
              <a:buFontTx/>
              <a:buChar char="•"/>
            </a:pPr>
            <a:r>
              <a:rPr lang="en-US" baseline="0" dirty="0" smtClean="0"/>
              <a:t>SQL Management Studio (windows)</a:t>
            </a:r>
          </a:p>
          <a:p>
            <a:pPr marL="628650" lvl="1" indent="-171450">
              <a:buFontTx/>
              <a:buChar char="•"/>
            </a:pPr>
            <a:r>
              <a:rPr lang="en-US" baseline="0" dirty="0" smtClean="0"/>
              <a:t>REST API (used by SDKs)</a:t>
            </a:r>
          </a:p>
          <a:p>
            <a:pPr marL="628650" lvl="1" indent="-171450">
              <a:buFontTx/>
              <a:buChar char="•"/>
            </a:pPr>
            <a:r>
              <a:rPr lang="en-US" baseline="0" dirty="0" smtClean="0"/>
              <a:t>Azure CLI tools</a:t>
            </a:r>
          </a:p>
          <a:p>
            <a:pPr marL="628650" lvl="1" indent="-171450">
              <a:buFontTx/>
              <a:buChar char="•"/>
            </a:pPr>
            <a:r>
              <a:rPr lang="en-US" baseline="0" dirty="0" smtClean="0"/>
              <a:t>SQL CLI (Node module)</a:t>
            </a:r>
          </a:p>
        </p:txBody>
      </p:sp>
      <p:sp>
        <p:nvSpPr>
          <p:cNvPr id="4" name="Slide Number Placeholder 3"/>
          <p:cNvSpPr>
            <a:spLocks noGrp="1"/>
          </p:cNvSpPr>
          <p:nvPr>
            <p:ph type="sldNum" sz="quarter" idx="10"/>
          </p:nvPr>
        </p:nvSpPr>
        <p:spPr/>
        <p:txBody>
          <a:bodyPr/>
          <a:lstStyle/>
          <a:p>
            <a:fld id="{2C52CFDC-D2D5-4B9F-BA75-89F771E01AEB}" type="slidenum">
              <a:rPr lang="en-US" smtClean="0"/>
              <a:t>38</a:t>
            </a:fld>
            <a:endParaRPr lang="en-US"/>
          </a:p>
        </p:txBody>
      </p:sp>
    </p:spTree>
    <p:extLst>
      <p:ext uri="{BB962C8B-B14F-4D97-AF65-F5344CB8AC3E}">
        <p14:creationId xmlns:p14="http://schemas.microsoft.com/office/powerpoint/2010/main" val="17140083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Speaking points</a:t>
            </a:r>
          </a:p>
          <a:p>
            <a:pPr marL="171450" indent="-171450">
              <a:buFontTx/>
              <a:buChar char="•"/>
            </a:pPr>
            <a:r>
              <a:rPr lang="en-US" dirty="0" smtClean="0"/>
              <a:t>Node backend generates</a:t>
            </a:r>
            <a:r>
              <a:rPr lang="en-US" baseline="0" dirty="0" smtClean="0"/>
              <a:t> Node scripts for each table action</a:t>
            </a:r>
          </a:p>
          <a:p>
            <a:pPr marL="171450" indent="-171450">
              <a:buFontTx/>
              <a:buChar char="•"/>
            </a:pPr>
            <a:r>
              <a:rPr lang="en-US" baseline="0" dirty="0" smtClean="0"/>
              <a:t>Scripts intercept CRUD requests</a:t>
            </a:r>
          </a:p>
          <a:p>
            <a:pPr marL="171450" indent="-171450">
              <a:buFontTx/>
              <a:buChar char="•"/>
            </a:pPr>
            <a:r>
              <a:rPr lang="en-US" baseline="0" dirty="0" smtClean="0"/>
              <a:t>Pass to SQL by default</a:t>
            </a:r>
          </a:p>
          <a:p>
            <a:pPr marL="171450" indent="-171450">
              <a:buFontTx/>
              <a:buChar char="•"/>
            </a:pPr>
            <a:r>
              <a:rPr lang="en-US" baseline="0" dirty="0" smtClean="0"/>
              <a:t>Custom logic added here</a:t>
            </a:r>
          </a:p>
          <a:p>
            <a:pPr marL="171450" indent="-171450">
              <a:buFontTx/>
              <a:buChar char="•"/>
            </a:pPr>
            <a:r>
              <a:rPr lang="en-US" baseline="0" dirty="0" smtClean="0"/>
              <a:t>Edit in portal (NODE)</a:t>
            </a:r>
          </a:p>
          <a:p>
            <a:pPr marL="171450" indent="-171450">
              <a:buFontTx/>
              <a:buChar char="•"/>
            </a:pPr>
            <a:r>
              <a:rPr lang="en-US" baseline="0" dirty="0" smtClean="0"/>
              <a:t>.NET Backend creates Visual Studio project</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39</a:t>
            </a:fld>
            <a:endParaRPr lang="en-US"/>
          </a:p>
        </p:txBody>
      </p:sp>
    </p:spTree>
    <p:extLst>
      <p:ext uri="{BB962C8B-B14F-4D97-AF65-F5344CB8AC3E}">
        <p14:creationId xmlns:p14="http://schemas.microsoft.com/office/powerpoint/2010/main" val="39835568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Speaking points</a:t>
            </a:r>
          </a:p>
          <a:p>
            <a:pPr marL="171450" indent="-171450">
              <a:buFontTx/>
              <a:buChar char="•"/>
            </a:pPr>
            <a:r>
              <a:rPr lang="en-US" baseline="0" dirty="0" smtClean="0"/>
              <a:t>All scripts so far tied to a table action</a:t>
            </a:r>
          </a:p>
          <a:p>
            <a:pPr marL="171450" indent="-171450">
              <a:buFontTx/>
              <a:buChar char="•"/>
            </a:pPr>
            <a:r>
              <a:rPr lang="en-US" baseline="0" dirty="0" smtClean="0"/>
              <a:t>Custom APIs are non-table based endpoints</a:t>
            </a:r>
          </a:p>
          <a:p>
            <a:pPr marL="171450" indent="-171450">
              <a:buFontTx/>
              <a:buChar char="•"/>
            </a:pPr>
            <a:r>
              <a:rPr lang="en-US" baseline="0" dirty="0" smtClean="0"/>
              <a:t>Script functionality for normal HTTP methods</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40</a:t>
            </a:fld>
            <a:endParaRPr lang="en-US"/>
          </a:p>
        </p:txBody>
      </p:sp>
    </p:spTree>
    <p:extLst>
      <p:ext uri="{BB962C8B-B14F-4D97-AF65-F5344CB8AC3E}">
        <p14:creationId xmlns:p14="http://schemas.microsoft.com/office/powerpoint/2010/main" val="13998506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43</a:t>
            </a:fld>
            <a:endParaRPr lang="en-US"/>
          </a:p>
        </p:txBody>
      </p:sp>
    </p:spTree>
    <p:extLst>
      <p:ext uri="{BB962C8B-B14F-4D97-AF65-F5344CB8AC3E}">
        <p14:creationId xmlns:p14="http://schemas.microsoft.com/office/powerpoint/2010/main" val="2171002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smtClean="0"/>
              <a:t>Making the point that Virtual Machines</a:t>
            </a:r>
            <a:r>
              <a:rPr lang="en-US" baseline="0" noProof="0" dirty="0" smtClean="0"/>
              <a:t> is IaaS while both CloudServices and Websites are PaaS.</a:t>
            </a:r>
            <a:endParaRPr lang="en-US" noProof="0"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C52CFDC-D2D5-4B9F-BA75-89F771E01AEB}"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9588287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smtClean="0">
                <a:solidFill>
                  <a:schemeClr val="tx1"/>
                </a:solidFill>
                <a:effectLst/>
                <a:latin typeface="Segoe UI" pitchFamily="34" charset="0"/>
                <a:ea typeface="+mn-ea"/>
                <a:cs typeface="+mn-cs"/>
              </a:rPr>
              <a:t>Slide Objectives:</a:t>
            </a:r>
            <a:endParaRPr lang="en-US" sz="12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200" kern="1200" dirty="0" smtClean="0">
                <a:solidFill>
                  <a:schemeClr val="tx1"/>
                </a:solidFill>
                <a:effectLst/>
                <a:latin typeface="Segoe UI" pitchFamily="34" charset="0"/>
                <a:ea typeface="+mn-ea"/>
                <a:cs typeface="+mn-cs"/>
              </a:rPr>
              <a:t>Objective #1</a:t>
            </a:r>
          </a:p>
          <a:p>
            <a:pPr marL="171450" lvl="0" indent="-171450">
              <a:buFont typeface="Arial" pitchFamily="34" charset="0"/>
              <a:buChar char="•"/>
            </a:pPr>
            <a:endParaRPr lang="en-US" sz="1200" kern="1200" dirty="0" smtClean="0">
              <a:solidFill>
                <a:schemeClr val="tx1"/>
              </a:solidFill>
              <a:effectLst/>
              <a:latin typeface="Segoe UI" pitchFamily="34" charset="0"/>
              <a:ea typeface="+mn-ea"/>
              <a:cs typeface="+mn-cs"/>
            </a:endParaRPr>
          </a:p>
          <a:p>
            <a:r>
              <a:rPr lang="en-US" sz="1200" b="1" kern="1200" dirty="0" smtClean="0">
                <a:solidFill>
                  <a:schemeClr val="tx1"/>
                </a:solidFill>
                <a:effectLst/>
                <a:latin typeface="Segoe UI" pitchFamily="34" charset="0"/>
                <a:ea typeface="+mn-ea"/>
                <a:cs typeface="+mn-cs"/>
              </a:rPr>
              <a:t>Transition:</a:t>
            </a:r>
            <a:endParaRPr lang="en-US" sz="12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200" kern="1200" dirty="0" smtClean="0">
                <a:solidFill>
                  <a:schemeClr val="tx1"/>
                </a:solidFill>
                <a:effectLst/>
                <a:latin typeface="Segoe UI" pitchFamily="34" charset="0"/>
                <a:ea typeface="+mn-ea"/>
                <a:cs typeface="+mn-cs"/>
              </a:rPr>
              <a:t>Transition statement(s) to setup the slide</a:t>
            </a:r>
          </a:p>
          <a:p>
            <a:pPr marL="171450" lvl="0" indent="-171450">
              <a:buFont typeface="Arial" pitchFamily="34" charset="0"/>
              <a:buChar char="•"/>
            </a:pPr>
            <a:endParaRPr lang="en-US" sz="1200" kern="1200" dirty="0" smtClean="0">
              <a:solidFill>
                <a:schemeClr val="tx1"/>
              </a:solidFill>
              <a:effectLst/>
              <a:latin typeface="Segoe UI" pitchFamily="34" charset="0"/>
              <a:ea typeface="+mn-ea"/>
              <a:cs typeface="+mn-cs"/>
            </a:endParaRPr>
          </a:p>
          <a:p>
            <a:r>
              <a:rPr lang="en-US" sz="1200" b="1" kern="1200" dirty="0" smtClean="0">
                <a:solidFill>
                  <a:schemeClr val="tx1"/>
                </a:solidFill>
                <a:effectLst/>
                <a:latin typeface="Segoe UI" pitchFamily="34" charset="0"/>
                <a:ea typeface="+mn-ea"/>
                <a:cs typeface="+mn-cs"/>
              </a:rPr>
              <a:t>Speaking Points:</a:t>
            </a:r>
            <a:endParaRPr lang="en-US" sz="12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200" kern="1200" dirty="0" smtClean="0">
                <a:solidFill>
                  <a:schemeClr val="tx1"/>
                </a:solidFill>
                <a:effectLst/>
                <a:latin typeface="Segoe UI" pitchFamily="34" charset="0"/>
                <a:ea typeface="+mn-ea"/>
                <a:cs typeface="+mn-cs"/>
              </a:rPr>
              <a:t>Speaking Point  #1</a:t>
            </a:r>
          </a:p>
          <a:p>
            <a:pPr marL="171450" lvl="0" indent="-171450">
              <a:buFont typeface="Arial" pitchFamily="34" charset="0"/>
              <a:buChar char="•"/>
            </a:pPr>
            <a:r>
              <a:rPr lang="en-US" sz="1200" kern="1200" dirty="0" smtClean="0">
                <a:solidFill>
                  <a:schemeClr val="tx1"/>
                </a:solidFill>
                <a:effectLst/>
                <a:latin typeface="Segoe UI" pitchFamily="34" charset="0"/>
                <a:ea typeface="+mn-ea"/>
                <a:cs typeface="+mn-cs"/>
              </a:rPr>
              <a:t>Speaking Point  #2</a:t>
            </a:r>
          </a:p>
          <a:p>
            <a:pPr marL="171450" lvl="0" indent="-171450">
              <a:buFont typeface="Arial" pitchFamily="34" charset="0"/>
              <a:buChar char="•"/>
            </a:pPr>
            <a:endParaRPr lang="en-US" sz="1200" kern="1200" dirty="0" smtClean="0">
              <a:solidFill>
                <a:schemeClr val="tx1"/>
              </a:solidFill>
              <a:effectLst/>
              <a:latin typeface="Segoe UI" pitchFamily="34" charset="0"/>
              <a:ea typeface="+mn-ea"/>
              <a:cs typeface="+mn-cs"/>
            </a:endParaRPr>
          </a:p>
          <a:p>
            <a:r>
              <a:rPr lang="en-US" sz="1200" b="1" kern="1200" dirty="0" smtClean="0">
                <a:solidFill>
                  <a:schemeClr val="tx1"/>
                </a:solidFill>
                <a:effectLst/>
                <a:latin typeface="Segoe UI" pitchFamily="34" charset="0"/>
                <a:ea typeface="+mn-ea"/>
                <a:cs typeface="+mn-cs"/>
              </a:rPr>
              <a:t>Notes:</a:t>
            </a:r>
            <a:endParaRPr lang="en-US" sz="1200" kern="1200" dirty="0" smtClean="0">
              <a:solidFill>
                <a:schemeClr val="tx1"/>
              </a:solidFill>
              <a:effectLst/>
              <a:latin typeface="Segoe UI" pitchFamily="34" charset="0"/>
              <a:ea typeface="+mn-ea"/>
              <a:cs typeface="+mn-cs"/>
            </a:endParaRPr>
          </a:p>
          <a:p>
            <a:pPr marL="171450" lvl="0" indent="-171450">
              <a:buFont typeface="Arial" pitchFamily="34" charset="0"/>
              <a:buChar char="•"/>
            </a:pPr>
            <a:r>
              <a:rPr lang="en-US" sz="1200" kern="1200" dirty="0" smtClean="0">
                <a:solidFill>
                  <a:schemeClr val="tx1"/>
                </a:solidFill>
                <a:effectLst/>
                <a:latin typeface="Segoe UI" pitchFamily="34" charset="0"/>
                <a:ea typeface="+mn-ea"/>
                <a:cs typeface="+mn-cs"/>
              </a:rPr>
              <a:t>Any notes go here</a:t>
            </a:r>
          </a:p>
          <a:p>
            <a:endParaRPr lang="en-US" dirty="0"/>
          </a:p>
        </p:txBody>
      </p:sp>
      <p:sp>
        <p:nvSpPr>
          <p:cNvPr id="4" name="Slide Number Placeholder 3"/>
          <p:cNvSpPr>
            <a:spLocks noGrp="1"/>
          </p:cNvSpPr>
          <p:nvPr>
            <p:ph type="sldNum" sz="quarter" idx="10"/>
          </p:nvPr>
        </p:nvSpPr>
        <p:spPr/>
        <p:txBody>
          <a:bodyPr/>
          <a:lstStyle/>
          <a:p>
            <a:fld id="{6E8C67A6-C0E7-47DF-97C2-CA9B11275397}" type="slidenum">
              <a:rPr lang="en-US" smtClean="0">
                <a:solidFill>
                  <a:prstClr val="black"/>
                </a:solidFill>
              </a:rPr>
              <a:pPr/>
              <a:t>44</a:t>
            </a:fld>
            <a:endParaRPr lang="en-US">
              <a:solidFill>
                <a:prstClr val="black"/>
              </a:solidFill>
            </a:endParaRPr>
          </a:p>
        </p:txBody>
      </p:sp>
    </p:spTree>
    <p:extLst>
      <p:ext uri="{BB962C8B-B14F-4D97-AF65-F5344CB8AC3E}">
        <p14:creationId xmlns:p14="http://schemas.microsoft.com/office/powerpoint/2010/main" val="364810055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Speaker</a:t>
            </a:r>
            <a:r>
              <a:rPr lang="en-US" baseline="0" dirty="0" smtClean="0"/>
              <a:t> notes:</a:t>
            </a:r>
          </a:p>
          <a:p>
            <a:endParaRPr lang="en-US" baseline="0" dirty="0" smtClean="0"/>
          </a:p>
          <a:p>
            <a:r>
              <a:rPr lang="en-US" baseline="0" smtClean="0"/>
              <a:t>Explain how ASE differ from multi-tenant App Service using App Service Plan.</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51</a:t>
            </a:fld>
            <a:endParaRPr lang="en-US"/>
          </a:p>
        </p:txBody>
      </p:sp>
    </p:spTree>
    <p:extLst>
      <p:ext uri="{BB962C8B-B14F-4D97-AF65-F5344CB8AC3E}">
        <p14:creationId xmlns:p14="http://schemas.microsoft.com/office/powerpoint/2010/main" val="14006154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Think</a:t>
            </a:r>
            <a:r>
              <a:rPr lang="en-US" baseline="0" dirty="0" smtClean="0"/>
              <a:t> of it as a three way end to end process</a:t>
            </a:r>
          </a:p>
          <a:p>
            <a:endParaRPr lang="en-US" baseline="0" dirty="0" smtClean="0"/>
          </a:p>
          <a:p>
            <a:r>
              <a:rPr lang="en-US" baseline="0" dirty="0" smtClean="0"/>
              <a:t>Whether </a:t>
            </a:r>
            <a:r>
              <a:rPr lang="en-US" baseline="0" dirty="0" err="1" smtClean="0"/>
              <a:t>youre</a:t>
            </a:r>
            <a:r>
              <a:rPr lang="en-US" baseline="0" dirty="0" smtClean="0"/>
              <a:t> making a mobile app, web app, server application</a:t>
            </a:r>
          </a:p>
          <a:p>
            <a:endParaRPr lang="en-US" baseline="0" dirty="0" smtClean="0"/>
          </a:p>
          <a:p>
            <a:r>
              <a:rPr lang="en-US" baseline="0" dirty="0" smtClean="0"/>
              <a:t>Some instances its as easy as adding via right click in VS</a:t>
            </a:r>
          </a:p>
          <a:p>
            <a:endParaRPr lang="en-US" baseline="0" dirty="0" smtClean="0"/>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t>Microsoft Ignite 2015</a:t>
            </a:r>
            <a:endParaRPr kumimoji="0" lang="en-US" sz="1200" b="0" i="0" u="none" strike="noStrike" kern="1200" cap="none" spc="0" normalizeH="0" baseline="0" noProof="0" dirty="0" smtClean="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11/3/2015 10:22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5939207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t>Microsoft Ignite 2015</a:t>
            </a:r>
            <a:endParaRPr kumimoji="0" lang="en-US" sz="1200" b="0" i="0" u="none" strike="noStrike" kern="1200" cap="none" spc="0" normalizeH="0" baseline="0" noProof="0" dirty="0" smtClean="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11/3/2015 10:22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4943895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A30E22BB-1869-4D9D-B8D2-1612EB3883AA}" type="datetime1">
              <a:rPr lang="en-US" smtClean="0">
                <a:solidFill>
                  <a:prstClr val="black"/>
                </a:solidFill>
              </a:rPr>
              <a:pPr/>
              <a:t>11/3/2015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59</a:t>
            </a:fld>
            <a:endParaRPr lang="en-US" dirty="0">
              <a:solidFill>
                <a:prstClr val="black"/>
              </a:solidFill>
            </a:endParaRPr>
          </a:p>
        </p:txBody>
      </p:sp>
    </p:spTree>
    <p:extLst>
      <p:ext uri="{BB962C8B-B14F-4D97-AF65-F5344CB8AC3E}">
        <p14:creationId xmlns:p14="http://schemas.microsoft.com/office/powerpoint/2010/main" val="24927428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 Objectives:</a:t>
            </a:r>
          </a:p>
          <a:p>
            <a:r>
              <a:rPr lang="en-US" b="0" baseline="0" dirty="0" smtClean="0"/>
              <a:t>Reiterate the point that to make your service successful, you are partnering with Azure. You bring the code, and Azure brings resources.</a:t>
            </a:r>
          </a:p>
          <a:p>
            <a:r>
              <a:rPr lang="en-US" b="0" baseline="0" dirty="0" smtClean="0"/>
              <a:t>This slide also sets state for the talk by explaining how </a:t>
            </a:r>
            <a:r>
              <a:rPr lang="en-US" b="0" baseline="0" dirty="0" err="1" smtClean="0"/>
              <a:t>IaaS</a:t>
            </a:r>
            <a:r>
              <a:rPr lang="en-US" b="0" baseline="0" dirty="0" smtClean="0"/>
              <a:t> components fit into the overall picture.</a:t>
            </a:r>
          </a:p>
          <a:p>
            <a:endParaRPr lang="en-US" b="0" baseline="0" dirty="0" smtClean="0"/>
          </a:p>
          <a:p>
            <a:r>
              <a:rPr lang="en-US" b="1" baseline="0" dirty="0" smtClean="0"/>
              <a:t>Speaker Notes:</a:t>
            </a:r>
          </a:p>
          <a:p>
            <a:pPr marL="228851" indent="-228851">
              <a:buFont typeface="+mj-lt"/>
              <a:buAutoNum type="arabicPeriod"/>
            </a:pPr>
            <a:r>
              <a:rPr lang="en-US" dirty="0" smtClean="0"/>
              <a:t>[Continue</a:t>
            </a:r>
            <a:r>
              <a:rPr lang="en-US" baseline="0" dirty="0" smtClean="0"/>
              <a:t> with previous slide]</a:t>
            </a:r>
            <a:endParaRPr lang="en-US" dirty="0" smtClean="0"/>
          </a:p>
          <a:p>
            <a:pPr marL="228851" indent="-228851">
              <a:buFont typeface="+mj-lt"/>
              <a:buAutoNum type="arabicPeriod"/>
            </a:pPr>
            <a:r>
              <a:rPr lang="en-US" altLang="zh-CN" b="0" baseline="0" dirty="0" smtClean="0"/>
              <a:t>T</a:t>
            </a:r>
            <a:r>
              <a:rPr lang="en-US" b="0" baseline="0" dirty="0" smtClean="0"/>
              <a:t>o make your service successful, you are partnering with Azure. You bring the code, and Azure brings resources. [Click] </a:t>
            </a:r>
            <a:r>
              <a:rPr lang="en-US" dirty="0" smtClean="0"/>
              <a:t>And you keep iterating and making improvements over time. [Click]</a:t>
            </a:r>
          </a:p>
          <a:p>
            <a:pPr marL="228851" indent="-228851">
              <a:buFont typeface="+mj-lt"/>
              <a:buAutoNum type="arabicPeriod"/>
            </a:pPr>
            <a:r>
              <a:rPr lang="en-US" dirty="0" smtClean="0"/>
              <a:t>Once this partnership</a:t>
            </a:r>
            <a:r>
              <a:rPr lang="en-US" baseline="0" dirty="0" smtClean="0"/>
              <a:t> is going, a lot of good things follow. For instance, you get automated deployment, versioned environments, and eventually continuous deployment. [Click]</a:t>
            </a:r>
          </a:p>
          <a:p>
            <a:pPr marL="228851" indent="-228851">
              <a:buFont typeface="+mj-lt"/>
              <a:buAutoNum type="arabicPeriod"/>
            </a:pPr>
            <a:r>
              <a:rPr lang="en-US" dirty="0" smtClean="0"/>
              <a:t>You’ll have shorted cycle time, faster feedback loops, and faster speed to market. [Click]</a:t>
            </a:r>
          </a:p>
          <a:p>
            <a:pPr marL="228851" indent="-228851">
              <a:buFont typeface="+mj-lt"/>
              <a:buAutoNum type="arabicPeriod"/>
            </a:pPr>
            <a:r>
              <a:rPr lang="en-US" dirty="0" smtClean="0"/>
              <a:t>This also</a:t>
            </a:r>
            <a:r>
              <a:rPr lang="en-US" baseline="0" dirty="0" smtClean="0"/>
              <a:t> frees up your energy to gain additional business insights, to innovate, and to continuously improve your business.</a:t>
            </a:r>
          </a:p>
          <a:p>
            <a:pPr marL="228851" indent="-228851">
              <a:buFont typeface="+mj-lt"/>
              <a:buAutoNum type="arabicPeriod"/>
            </a:pPr>
            <a:r>
              <a:rPr lang="en-US" dirty="0" smtClean="0"/>
              <a:t>And as your business is settled</a:t>
            </a:r>
            <a:r>
              <a:rPr lang="en-US" baseline="0" dirty="0" smtClean="0"/>
              <a:t> on cloud, you can leverage cloud to improve quality of service (</a:t>
            </a:r>
            <a:r>
              <a:rPr lang="en-US" baseline="0" dirty="0" err="1" smtClean="0"/>
              <a:t>QoS</a:t>
            </a:r>
            <a:r>
              <a:rPr lang="en-US" baseline="0" dirty="0" smtClean="0"/>
              <a:t>), to reduce total cost of ownership (TCO), and elasticity to allow Azure adapts to your business growth.</a:t>
            </a:r>
            <a:endParaRPr lang="en-US"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C52CFDC-D2D5-4B9F-BA75-89F771E01AEB}"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5492355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4</a:t>
            </a:fld>
            <a:endParaRPr lang="en-US"/>
          </a:p>
        </p:txBody>
      </p:sp>
    </p:spTree>
    <p:extLst>
      <p:ext uri="{BB962C8B-B14F-4D97-AF65-F5344CB8AC3E}">
        <p14:creationId xmlns:p14="http://schemas.microsoft.com/office/powerpoint/2010/main" val="4419158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smtClean="0"/>
              <a:t>API and Logic in Preview</a:t>
            </a:r>
            <a:endParaRPr lang="en-US" dirty="0"/>
          </a:p>
        </p:txBody>
      </p:sp>
      <p:sp>
        <p:nvSpPr>
          <p:cNvPr id="4" name="Slide Number Placeholder 3"/>
          <p:cNvSpPr>
            <a:spLocks noGrp="1"/>
          </p:cNvSpPr>
          <p:nvPr>
            <p:ph type="sldNum" sz="quarter" idx="10"/>
          </p:nvPr>
        </p:nvSpPr>
        <p:spPr/>
        <p:txBody>
          <a:bodyPr/>
          <a:lstStyle/>
          <a:p>
            <a:fld id="{D87653DB-B31F-428D-9506-C3E312885146}" type="slidenum">
              <a:rPr lang="en-US" smtClean="0">
                <a:solidFill>
                  <a:prstClr val="black"/>
                </a:solidFill>
              </a:rPr>
              <a:pPr/>
              <a:t>6</a:t>
            </a:fld>
            <a:endParaRPr lang="en-US">
              <a:solidFill>
                <a:prstClr val="black"/>
              </a:solidFill>
            </a:endParaRPr>
          </a:p>
        </p:txBody>
      </p:sp>
    </p:spTree>
    <p:extLst>
      <p:ext uri="{BB962C8B-B14F-4D97-AF65-F5344CB8AC3E}">
        <p14:creationId xmlns:p14="http://schemas.microsoft.com/office/powerpoint/2010/main" val="22380968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marR="0" indent="-285750" algn="l" defTabSz="932688"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aseline="0" dirty="0" smtClean="0"/>
          </a:p>
        </p:txBody>
      </p:sp>
      <p:sp>
        <p:nvSpPr>
          <p:cNvPr id="4" name="Slide Number Placeholder 3"/>
          <p:cNvSpPr>
            <a:spLocks noGrp="1"/>
          </p:cNvSpPr>
          <p:nvPr>
            <p:ph type="sldNum" sz="quarter" idx="10"/>
          </p:nvPr>
        </p:nvSpPr>
        <p:spPr/>
        <p:txBody>
          <a:bodyPr/>
          <a:lstStyle/>
          <a:p>
            <a:fld id="{D87653DB-B31F-428D-9506-C3E312885146}" type="slidenum">
              <a:rPr lang="en-US" smtClean="0">
                <a:solidFill>
                  <a:prstClr val="black"/>
                </a:solidFill>
              </a:rPr>
              <a:pPr/>
              <a:t>9</a:t>
            </a:fld>
            <a:endParaRPr lang="en-US">
              <a:solidFill>
                <a:prstClr val="black"/>
              </a:solidFill>
            </a:endParaRPr>
          </a:p>
        </p:txBody>
      </p:sp>
    </p:spTree>
    <p:extLst>
      <p:ext uri="{BB962C8B-B14F-4D97-AF65-F5344CB8AC3E}">
        <p14:creationId xmlns:p14="http://schemas.microsoft.com/office/powerpoint/2010/main" val="31893021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2900" y="696913"/>
            <a:ext cx="6205538" cy="3490912"/>
          </a:xfrm>
        </p:spPr>
      </p:sp>
      <p:sp>
        <p:nvSpPr>
          <p:cNvPr id="3" name="Notes Placeholder 2"/>
          <p:cNvSpPr>
            <a:spLocks noGrp="1"/>
          </p:cNvSpPr>
          <p:nvPr>
            <p:ph type="body" idx="1"/>
          </p:nvPr>
        </p:nvSpPr>
        <p:spPr/>
        <p:txBody>
          <a:bodyPr/>
          <a:lstStyle/>
          <a:p>
            <a:r>
              <a:rPr lang="en-US" dirty="0" smtClean="0"/>
              <a:t>Speaker notes:</a:t>
            </a:r>
          </a:p>
          <a:p>
            <a:endParaRPr lang="en-US" dirty="0" smtClean="0"/>
          </a:p>
          <a:p>
            <a:r>
              <a:rPr lang="en-US" dirty="0" smtClean="0"/>
              <a:t>Start simple</a:t>
            </a:r>
          </a:p>
          <a:p>
            <a:pPr marL="171450" indent="-171450">
              <a:buFont typeface="Arial" panose="020B0604020202020204" pitchFamily="34" charset="0"/>
              <a:buChar char="•"/>
            </a:pPr>
            <a:r>
              <a:rPr lang="en-US" dirty="0" smtClean="0"/>
              <a:t>Emphasize</a:t>
            </a:r>
            <a:r>
              <a:rPr lang="en-US" baseline="0" dirty="0" smtClean="0"/>
              <a:t> rapid deployment of Web Apps from choice of </a:t>
            </a:r>
            <a:r>
              <a:rPr lang="en-US" baseline="0" dirty="0" err="1" smtClean="0"/>
              <a:t>Asp.Net</a:t>
            </a:r>
            <a:r>
              <a:rPr lang="en-US" baseline="0" dirty="0" smtClean="0"/>
              <a:t> starter applications to thousands of pre-built certified, </a:t>
            </a:r>
            <a:r>
              <a:rPr lang="en-US" baseline="0" dirty="0" err="1" smtClean="0"/>
              <a:t>opensource</a:t>
            </a:r>
            <a:r>
              <a:rPr lang="en-US" baseline="0" dirty="0" smtClean="0"/>
              <a:t>, and community software applications, add-ons, and data analysis platforms pre-configured for Azure.</a:t>
            </a:r>
          </a:p>
          <a:p>
            <a:pPr marL="171450" indent="-171450">
              <a:buFont typeface="Arial" panose="020B0604020202020204" pitchFamily="34" charset="0"/>
              <a:buChar char="•"/>
            </a:pPr>
            <a:r>
              <a:rPr lang="en-US" baseline="0" dirty="0" smtClean="0"/>
              <a:t>Explain how Web Apps use automatic load balancing to scale out.</a:t>
            </a:r>
          </a:p>
          <a:p>
            <a:pPr marL="171450" indent="-171450">
              <a:buFont typeface="Arial" panose="020B0604020202020204" pitchFamily="34" charset="0"/>
              <a:buChar char="•"/>
            </a:pPr>
            <a:r>
              <a:rPr lang="en-US" baseline="0" dirty="0" smtClean="0"/>
              <a:t>With Web Apps  its easy to scale out automatically with increasing instance count using </a:t>
            </a:r>
            <a:r>
              <a:rPr lang="en-US" baseline="0" dirty="0" err="1" smtClean="0"/>
              <a:t>autoscale</a:t>
            </a:r>
            <a:r>
              <a:rPr lang="en-US" baseline="0" dirty="0" smtClean="0"/>
              <a:t> features e.g. CPU Load, scheduled</a:t>
            </a:r>
          </a:p>
          <a:p>
            <a:pPr marL="171450" indent="-171450">
              <a:buFont typeface="Arial" panose="020B0604020202020204" pitchFamily="34" charset="0"/>
              <a:buChar char="•"/>
            </a:pPr>
            <a:r>
              <a:rPr lang="en-US" baseline="0" dirty="0" smtClean="0"/>
              <a:t>Easily improve performance of Web Apps and reduce latency of by changing to right instance size with zero  downtime</a:t>
            </a:r>
          </a:p>
          <a:p>
            <a:pPr marL="171450" indent="-171450">
              <a:buFont typeface="Arial" panose="020B0604020202020204" pitchFamily="34" charset="0"/>
              <a:buChar char="•"/>
            </a:pPr>
            <a:r>
              <a:rPr lang="en-US" baseline="0" dirty="0" smtClean="0"/>
              <a:t>Supports </a:t>
            </a:r>
            <a:r>
              <a:rPr lang="en-US" baseline="0" dirty="0" err="1" smtClean="0"/>
              <a:t>cron</a:t>
            </a:r>
            <a:r>
              <a:rPr lang="en-US" baseline="0" dirty="0" smtClean="0"/>
              <a:t> jobs</a:t>
            </a:r>
          </a:p>
          <a:p>
            <a:pPr marL="0" indent="0">
              <a:buFont typeface="Arial" panose="020B0604020202020204" pitchFamily="34" charset="0"/>
              <a:buNone/>
            </a:pPr>
            <a:endParaRPr lang="en-US" baseline="0" dirty="0" smtClean="0"/>
          </a:p>
          <a:p>
            <a:pPr marL="0" indent="0">
              <a:buFont typeface="Arial" panose="020B0604020202020204" pitchFamily="34" charset="0"/>
              <a:buNone/>
            </a:pPr>
            <a:r>
              <a:rPr lang="en-US" baseline="0" dirty="0" smtClean="0"/>
              <a:t>Code smart</a:t>
            </a:r>
          </a:p>
          <a:p>
            <a:pPr marL="0" indent="0">
              <a:buFont typeface="Arial" panose="020B0604020202020204" pitchFamily="34" charset="0"/>
              <a:buNone/>
            </a:pPr>
            <a:endParaRPr lang="en-US" baseline="0" dirty="0" smtClean="0"/>
          </a:p>
          <a:p>
            <a:pPr marL="171450" indent="-171450">
              <a:buFont typeface="Arial" panose="020B0604020202020204" pitchFamily="34" charset="0"/>
              <a:buChar char="•"/>
            </a:pPr>
            <a:r>
              <a:rPr lang="en-US" baseline="0" dirty="0" smtClean="0"/>
              <a:t>Leverage existing skills to start coding for Web Apps  without expensive retraining:</a:t>
            </a:r>
          </a:p>
          <a:p>
            <a:pPr marL="0" indent="0">
              <a:buFont typeface="Arial" panose="020B0604020202020204" pitchFamily="34" charset="0"/>
              <a:buNone/>
            </a:pPr>
            <a:r>
              <a:rPr lang="en-US" sz="900" kern="1200" dirty="0" smtClean="0">
                <a:solidFill>
                  <a:schemeClr val="bg1"/>
                </a:solidFill>
                <a:latin typeface="Segoe UI Light" pitchFamily="34" charset="0"/>
                <a:ea typeface="+mn-ea"/>
                <a:cs typeface="+mn-cs"/>
              </a:rPr>
              <a:t>Languages: .NET, Java, </a:t>
            </a:r>
            <a:r>
              <a:rPr lang="en-US" sz="900" kern="1200" dirty="0" err="1" smtClean="0">
                <a:solidFill>
                  <a:schemeClr val="bg1"/>
                </a:solidFill>
                <a:latin typeface="Segoe UI Light" pitchFamily="34" charset="0"/>
                <a:ea typeface="+mn-ea"/>
                <a:cs typeface="+mn-cs"/>
              </a:rPr>
              <a:t>NodeJS</a:t>
            </a:r>
            <a:r>
              <a:rPr lang="en-US" sz="900" kern="1200" dirty="0" smtClean="0">
                <a:solidFill>
                  <a:schemeClr val="bg1"/>
                </a:solidFill>
                <a:latin typeface="Segoe UI Light" pitchFamily="34" charset="0"/>
                <a:ea typeface="+mn-ea"/>
                <a:cs typeface="+mn-cs"/>
              </a:rPr>
              <a:t>, PHP, Python</a:t>
            </a:r>
            <a:r>
              <a:rPr lang="en-US" sz="900" kern="1200" baseline="0" dirty="0" smtClean="0">
                <a:solidFill>
                  <a:schemeClr val="bg1"/>
                </a:solidFill>
                <a:latin typeface="Segoe UI Light" pitchFamily="34" charset="0"/>
                <a:ea typeface="+mn-ea"/>
                <a:cs typeface="+mn-cs"/>
              </a:rPr>
              <a:t>. Databases: SQL Server, </a:t>
            </a:r>
            <a:r>
              <a:rPr lang="en-US" sz="900" kern="1200" baseline="0" dirty="0" err="1" smtClean="0">
                <a:solidFill>
                  <a:schemeClr val="bg1"/>
                </a:solidFill>
                <a:latin typeface="Segoe UI Light" pitchFamily="34" charset="0"/>
                <a:ea typeface="+mn-ea"/>
                <a:cs typeface="+mn-cs"/>
              </a:rPr>
              <a:t>MySql</a:t>
            </a:r>
            <a:r>
              <a:rPr lang="en-US" sz="900" kern="1200" baseline="0" dirty="0" smtClean="0">
                <a:solidFill>
                  <a:schemeClr val="bg1"/>
                </a:solidFill>
                <a:latin typeface="Segoe UI Light" pitchFamily="34" charset="0"/>
                <a:ea typeface="+mn-ea"/>
                <a:cs typeface="+mn-cs"/>
              </a:rPr>
              <a:t> .</a:t>
            </a:r>
          </a:p>
          <a:p>
            <a:pPr marL="171450" indent="-171450">
              <a:buFont typeface="Arial" panose="020B0604020202020204" pitchFamily="34" charset="0"/>
              <a:buChar char="•"/>
            </a:pPr>
            <a:endParaRPr lang="en-US" sz="900" kern="1200" baseline="0" dirty="0" smtClean="0">
              <a:solidFill>
                <a:schemeClr val="bg1"/>
              </a:solidFill>
              <a:latin typeface="Segoe UI Light" pitchFamily="34" charset="0"/>
              <a:ea typeface="+mn-ea"/>
              <a:cs typeface="+mn-cs"/>
            </a:endParaRPr>
          </a:p>
          <a:p>
            <a:pPr marL="171450" indent="-171450">
              <a:buFont typeface="Arial" panose="020B0604020202020204" pitchFamily="34" charset="0"/>
              <a:buChar char="•"/>
            </a:pPr>
            <a:r>
              <a:rPr lang="en-US" sz="900" kern="1200" baseline="0" dirty="0" smtClean="0">
                <a:solidFill>
                  <a:schemeClr val="bg1"/>
                </a:solidFill>
                <a:latin typeface="Segoe UI Light" pitchFamily="34" charset="0"/>
                <a:ea typeface="+mn-ea"/>
                <a:cs typeface="+mn-cs"/>
              </a:rPr>
              <a:t>Start coding with any development tools on any platforms such as Linux, OSX and Windows.</a:t>
            </a:r>
          </a:p>
          <a:p>
            <a:pPr marL="0" indent="0">
              <a:buFont typeface="Arial" panose="020B0604020202020204" pitchFamily="34" charset="0"/>
              <a:buNone/>
            </a:pPr>
            <a:endParaRPr lang="en-US" sz="900" kern="1200" baseline="0" dirty="0" smtClean="0">
              <a:solidFill>
                <a:schemeClr val="bg1"/>
              </a:solidFill>
              <a:latin typeface="Segoe UI Light" pitchFamily="34" charset="0"/>
              <a:ea typeface="+mn-ea"/>
              <a:cs typeface="+mn-cs"/>
            </a:endParaRPr>
          </a:p>
          <a:p>
            <a:pPr marL="0" indent="0">
              <a:buFont typeface="Arial" panose="020B0604020202020204" pitchFamily="34" charset="0"/>
              <a:buNone/>
            </a:pPr>
            <a:r>
              <a:rPr lang="en-US" sz="900" kern="1200" baseline="0" dirty="0" smtClean="0">
                <a:solidFill>
                  <a:schemeClr val="bg1"/>
                </a:solidFill>
                <a:latin typeface="Segoe UI Light" pitchFamily="34" charset="0"/>
                <a:ea typeface="+mn-ea"/>
                <a:cs typeface="+mn-cs"/>
              </a:rPr>
              <a:t>Go live</a:t>
            </a:r>
          </a:p>
          <a:p>
            <a:pPr marL="0" indent="0">
              <a:buFont typeface="Arial" panose="020B0604020202020204" pitchFamily="34" charset="0"/>
              <a:buNone/>
            </a:pPr>
            <a:endParaRPr lang="en-US" sz="900" kern="1200" baseline="0" dirty="0" smtClean="0">
              <a:solidFill>
                <a:schemeClr val="bg1"/>
              </a:solidFill>
              <a:latin typeface="Segoe UI Light" pitchFamily="34" charset="0"/>
              <a:ea typeface="+mn-ea"/>
              <a:cs typeface="+mn-cs"/>
            </a:endParaRPr>
          </a:p>
          <a:p>
            <a:pPr marL="171450" indent="-171450">
              <a:buFont typeface="Arial" panose="020B0604020202020204" pitchFamily="34" charset="0"/>
              <a:buChar char="•"/>
            </a:pPr>
            <a:r>
              <a:rPr lang="en-US" sz="900" kern="1200" baseline="0" dirty="0" smtClean="0">
                <a:solidFill>
                  <a:schemeClr val="bg1"/>
                </a:solidFill>
                <a:latin typeface="Segoe UI Light" pitchFamily="34" charset="0"/>
                <a:ea typeface="+mn-ea"/>
                <a:cs typeface="+mn-cs"/>
              </a:rPr>
              <a:t>Built for DevOps – Agility through continuous deployment.</a:t>
            </a:r>
          </a:p>
          <a:p>
            <a:pPr marL="171450" indent="-171450">
              <a:buFont typeface="Arial" panose="020B0604020202020204" pitchFamily="34" charset="0"/>
              <a:buChar char="•"/>
            </a:pPr>
            <a:endParaRPr lang="en-US" sz="900" kern="1200" baseline="0" dirty="0" smtClean="0">
              <a:solidFill>
                <a:schemeClr val="bg1"/>
              </a:solidFill>
              <a:latin typeface="Segoe UI Light" pitchFamily="34" charset="0"/>
              <a:ea typeface="+mn-ea"/>
              <a:cs typeface="+mn-cs"/>
            </a:endParaRPr>
          </a:p>
          <a:p>
            <a:pPr marL="171450" indent="-171450">
              <a:buFont typeface="Arial" panose="020B0604020202020204" pitchFamily="34" charset="0"/>
              <a:buChar char="•"/>
            </a:pPr>
            <a:r>
              <a:rPr lang="en-US" sz="900" kern="1200" baseline="0" dirty="0" smtClean="0">
                <a:solidFill>
                  <a:schemeClr val="bg1"/>
                </a:solidFill>
                <a:latin typeface="Segoe UI Light" pitchFamily="34" charset="0"/>
                <a:ea typeface="+mn-ea"/>
                <a:cs typeface="+mn-cs"/>
              </a:rPr>
              <a:t>Encourages iterative development and improves developer productivity through continuous automated deployment enabled by Web Apps’ integrated source control connectivity to Team Foundation Server(TFS) and </a:t>
            </a:r>
            <a:r>
              <a:rPr lang="en-US" sz="900" kern="1200" baseline="0" dirty="0" err="1" smtClean="0">
                <a:solidFill>
                  <a:schemeClr val="bg1"/>
                </a:solidFill>
                <a:latin typeface="Segoe UI Light" pitchFamily="34" charset="0"/>
                <a:ea typeface="+mn-ea"/>
                <a:cs typeface="+mn-cs"/>
              </a:rPr>
              <a:t>Git</a:t>
            </a:r>
            <a:r>
              <a:rPr lang="en-US" sz="900" kern="1200" baseline="0" dirty="0" smtClean="0">
                <a:solidFill>
                  <a:schemeClr val="bg1"/>
                </a:solidFill>
                <a:latin typeface="Segoe UI Light" pitchFamily="34" charset="0"/>
                <a:ea typeface="+mn-ea"/>
                <a:cs typeface="+mn-cs"/>
              </a:rPr>
              <a:t>.</a:t>
            </a:r>
          </a:p>
          <a:p>
            <a:pPr marL="171450" indent="-171450">
              <a:buFont typeface="Arial" panose="020B0604020202020204" pitchFamily="34" charset="0"/>
              <a:buChar char="•"/>
            </a:pPr>
            <a:endParaRPr lang="en-US" sz="900" kern="1200" baseline="0" dirty="0" smtClean="0">
              <a:solidFill>
                <a:schemeClr val="bg1"/>
              </a:solidFill>
              <a:latin typeface="Segoe UI Light" pitchFamily="34" charset="0"/>
              <a:ea typeface="+mn-ea"/>
              <a:cs typeface="+mn-cs"/>
            </a:endParaRPr>
          </a:p>
          <a:p>
            <a:pPr marL="171450" indent="-171450">
              <a:buFont typeface="Arial" panose="020B0604020202020204" pitchFamily="34" charset="0"/>
              <a:buChar char="•"/>
            </a:pPr>
            <a:r>
              <a:rPr lang="en-US" sz="900" kern="1200" baseline="0" dirty="0" smtClean="0">
                <a:solidFill>
                  <a:schemeClr val="bg1"/>
                </a:solidFill>
                <a:latin typeface="Segoe UI Light" pitchFamily="34" charset="0"/>
                <a:ea typeface="+mn-ea"/>
                <a:cs typeface="+mn-cs"/>
              </a:rPr>
              <a:t>Easily monitor key performance metrics in a verbose or minimal fashion. Easily access monitoring data from a storage account externally for further analysis.</a:t>
            </a:r>
          </a:p>
          <a:p>
            <a:pPr marL="171450" indent="-171450">
              <a:buFont typeface="Arial" panose="020B0604020202020204" pitchFamily="34" charset="0"/>
              <a:buChar char="•"/>
            </a:pPr>
            <a:endParaRPr lang="en-US" sz="900" kern="1200" baseline="0" dirty="0" smtClean="0">
              <a:solidFill>
                <a:schemeClr val="bg1"/>
              </a:solidFill>
              <a:latin typeface="Segoe UI Light" pitchFamily="34" charset="0"/>
              <a:ea typeface="+mn-ea"/>
              <a:cs typeface="+mn-cs"/>
            </a:endParaRPr>
          </a:p>
          <a:p>
            <a:pPr marL="171450" indent="-171450">
              <a:buFont typeface="Arial" panose="020B0604020202020204" pitchFamily="34" charset="0"/>
              <a:buChar char="•"/>
            </a:pPr>
            <a:r>
              <a:rPr lang="en-US" sz="900" kern="1200" baseline="0" dirty="0" smtClean="0">
                <a:solidFill>
                  <a:schemeClr val="bg1"/>
                </a:solidFill>
                <a:latin typeface="Segoe UI Light" pitchFamily="34" charset="0"/>
                <a:ea typeface="+mn-ea"/>
                <a:cs typeface="+mn-cs"/>
              </a:rPr>
              <a:t>Easily enable diagnostics logging and add instrumentation. Easy access to information logged.</a:t>
            </a:r>
          </a:p>
          <a:p>
            <a:pPr marL="0" indent="0">
              <a:buFont typeface="Arial" panose="020B0604020202020204" pitchFamily="34" charset="0"/>
              <a:buNone/>
            </a:pPr>
            <a:endParaRPr lang="en-US" sz="900" kern="1200" baseline="0" dirty="0" smtClean="0">
              <a:solidFill>
                <a:schemeClr val="bg1"/>
              </a:solidFill>
              <a:latin typeface="Segoe UI Light" pitchFamily="34" charset="0"/>
              <a:ea typeface="+mn-ea"/>
              <a:cs typeface="+mn-cs"/>
            </a:endParaRPr>
          </a:p>
          <a:p>
            <a:pPr marL="0" indent="0">
              <a:buFont typeface="Arial" panose="020B0604020202020204" pitchFamily="34" charset="0"/>
              <a:buNone/>
            </a:pPr>
            <a:endParaRPr lang="en-US" sz="900" kern="1200" baseline="0" dirty="0" smtClean="0">
              <a:solidFill>
                <a:schemeClr val="bg1"/>
              </a:solidFill>
              <a:latin typeface="Segoe UI Light" pitchFamily="34" charset="0"/>
              <a:ea typeface="+mn-ea"/>
              <a:cs typeface="+mn-cs"/>
            </a:endParaRPr>
          </a:p>
          <a:p>
            <a:pPr marL="0" indent="0">
              <a:buFont typeface="Arial" panose="020B0604020202020204" pitchFamily="34" charset="0"/>
              <a:buNone/>
            </a:pPr>
            <a:endParaRPr lang="en-US" sz="900" kern="1200" baseline="0" dirty="0" smtClean="0">
              <a:solidFill>
                <a:schemeClr val="bg1"/>
              </a:solidFill>
              <a:latin typeface="Segoe UI Light" pitchFamily="34" charset="0"/>
              <a:ea typeface="+mn-ea"/>
              <a:cs typeface="+mn-cs"/>
            </a:endParaRPr>
          </a:p>
          <a:p>
            <a:pPr marL="0" indent="0">
              <a:buFont typeface="Arial" panose="020B0604020202020204" pitchFamily="34" charset="0"/>
              <a:buNone/>
            </a:pPr>
            <a:endParaRPr lang="en-US" sz="900" kern="1200" baseline="0" dirty="0" smtClean="0">
              <a:solidFill>
                <a:schemeClr val="bg1"/>
              </a:solidFill>
              <a:latin typeface="Segoe UI Light" pitchFamily="34" charset="0"/>
              <a:ea typeface="+mn-ea"/>
              <a:cs typeface="+mn-cs"/>
            </a:endParaRPr>
          </a:p>
          <a:p>
            <a:pPr marL="0" indent="0">
              <a:buFont typeface="Arial" panose="020B0604020202020204" pitchFamily="34" charset="0"/>
              <a:buNone/>
            </a:pPr>
            <a:endParaRPr lang="en-US" sz="900" kern="1200" baseline="0" dirty="0" smtClean="0">
              <a:solidFill>
                <a:schemeClr val="bg1"/>
              </a:solidFill>
              <a:latin typeface="Segoe UI Light" pitchFamily="34" charset="0"/>
              <a:ea typeface="+mn-ea"/>
              <a:cs typeface="+mn-cs"/>
            </a:endParaRPr>
          </a:p>
          <a:p>
            <a:pPr marL="0" indent="0">
              <a:buFont typeface="Arial" panose="020B0604020202020204" pitchFamily="34" charset="0"/>
              <a:buNone/>
            </a:pPr>
            <a:endParaRPr lang="en-US" sz="900" kern="1200" baseline="0" dirty="0" smtClean="0">
              <a:solidFill>
                <a:schemeClr val="bg1"/>
              </a:solidFill>
              <a:latin typeface="Segoe UI Light" pitchFamily="34" charset="0"/>
              <a:ea typeface="+mn-ea"/>
              <a:cs typeface="+mn-cs"/>
            </a:endParaRPr>
          </a:p>
          <a:p>
            <a:pPr marL="0" indent="0">
              <a:buFont typeface="Arial" panose="020B0604020202020204" pitchFamily="34" charset="0"/>
              <a:buNone/>
            </a:pPr>
            <a:endParaRPr lang="en-US" sz="900" kern="1200" baseline="0" dirty="0" smtClean="0">
              <a:solidFill>
                <a:schemeClr val="bg1"/>
              </a:solidFill>
              <a:latin typeface="Segoe UI Light" pitchFamily="34" charset="0"/>
              <a:ea typeface="+mn-ea"/>
              <a:cs typeface="+mn-cs"/>
            </a:endParaRPr>
          </a:p>
          <a:p>
            <a:pPr marL="0" indent="0">
              <a:buFont typeface="Arial" panose="020B0604020202020204" pitchFamily="34" charset="0"/>
              <a:buNone/>
            </a:pPr>
            <a:endParaRPr lang="en-US" baseline="0" dirty="0" smtClean="0"/>
          </a:p>
          <a:p>
            <a:pPr marL="171450" indent="-171450">
              <a:buFont typeface="Arial" panose="020B0604020202020204" pitchFamily="34" charset="0"/>
              <a:buChar char="•"/>
            </a:pPr>
            <a:endParaRPr lang="en-US" baseline="0" dirty="0" smtClean="0"/>
          </a:p>
          <a:p>
            <a:pPr marL="171450" indent="-171450">
              <a:buFont typeface="Arial" panose="020B0604020202020204" pitchFamily="34" charset="0"/>
              <a:buChar char="•"/>
            </a:pPr>
            <a:endParaRPr lang="en-US" baseline="0" dirty="0" smtClean="0"/>
          </a:p>
          <a:p>
            <a:pPr marL="0" indent="0">
              <a:buFont typeface="Wingdings" panose="05000000000000000000" pitchFamily="2" charset="2"/>
              <a:buNone/>
            </a:pPr>
            <a:endParaRPr lang="en-US" baseline="0" dirty="0" smtClean="0"/>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27466039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13</a:t>
            </a:fld>
            <a:endParaRPr lang="en-US">
              <a:solidFill>
                <a:prstClr val="black"/>
              </a:solidFill>
            </a:endParaRPr>
          </a:p>
        </p:txBody>
      </p:sp>
    </p:spTree>
    <p:extLst>
      <p:ext uri="{BB962C8B-B14F-4D97-AF65-F5344CB8AC3E}">
        <p14:creationId xmlns:p14="http://schemas.microsoft.com/office/powerpoint/2010/main" val="42573069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14</a:t>
            </a:fld>
            <a:endParaRPr lang="en-US"/>
          </a:p>
        </p:txBody>
      </p:sp>
    </p:spTree>
    <p:extLst>
      <p:ext uri="{BB962C8B-B14F-4D97-AF65-F5344CB8AC3E}">
        <p14:creationId xmlns:p14="http://schemas.microsoft.com/office/powerpoint/2010/main" val="352104210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6.xml"/><Relationship Id="rId4" Type="http://schemas.openxmlformats.org/officeDocument/2006/relationships/image" Target="../media/image5.png"/></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6.xml"/><Relationship Id="rId4" Type="http://schemas.openxmlformats.org/officeDocument/2006/relationships/image" Target="../media/image5.png"/></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6.xml"/><Relationship Id="rId4" Type="http://schemas.openxmlformats.org/officeDocument/2006/relationships/image" Target="../media/image4.png"/></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6.xml"/><Relationship Id="rId4" Type="http://schemas.openxmlformats.org/officeDocument/2006/relationships/image" Target="../media/image4.png"/></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6.xml"/><Relationship Id="rId4"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6.xml"/><Relationship Id="rId4" Type="http://schemas.openxmlformats.org/officeDocument/2006/relationships/image" Target="../media/image2.png"/></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6.xml"/><Relationship Id="rId4" Type="http://schemas.openxmlformats.org/officeDocument/2006/relationships/image" Target="../media/image2.png"/></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6.xml"/><Relationship Id="rId4" Type="http://schemas.openxmlformats.org/officeDocument/2006/relationships/image" Target="../media/image2.png"/></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6.xml"/><Relationship Id="rId4" Type="http://schemas.openxmlformats.org/officeDocument/2006/relationships/image" Target="../media/image2.png"/></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6.xml"/><Relationship Id="rId4" Type="http://schemas.openxmlformats.org/officeDocument/2006/relationships/image" Target="../media/image2.png"/></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6.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15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7.xml"/><Relationship Id="rId4" Type="http://schemas.openxmlformats.org/officeDocument/2006/relationships/image" Target="../media/image22.png"/></Relationships>
</file>

<file path=ppt/slideLayouts/_rels/slideLayout15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7.xml"/><Relationship Id="rId4" Type="http://schemas.openxmlformats.org/officeDocument/2006/relationships/image" Target="../media/image22.png"/></Relationships>
</file>

<file path=ppt/slideLayouts/_rels/slideLayout15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7.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7.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7.xml"/></Relationships>
</file>

<file path=ppt/slideLayouts/_rels/slideLayout16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7.xml"/></Relationships>
</file>

<file path=ppt/slideLayouts/_rels/slideLayout16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2.png"/><Relationship Id="rId1" Type="http://schemas.openxmlformats.org/officeDocument/2006/relationships/slideMaster" Target="../slideMasters/slideMaster7.xml"/></Relationships>
</file>

<file path=ppt/slideLayouts/_rels/slideLayout16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2.png"/><Relationship Id="rId1" Type="http://schemas.openxmlformats.org/officeDocument/2006/relationships/slideMaster" Target="../slideMasters/slideMaster7.xml"/></Relationships>
</file>

<file path=ppt/slideLayouts/_rels/slideLayout16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2.png"/><Relationship Id="rId1" Type="http://schemas.openxmlformats.org/officeDocument/2006/relationships/slideMaster" Target="../slideMasters/slideMaster7.xml"/></Relationships>
</file>

<file path=ppt/slideLayouts/_rels/slideLayout16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6.png"/><Relationship Id="rId1" Type="http://schemas.openxmlformats.org/officeDocument/2006/relationships/slideMaster" Target="../slideMasters/slideMaster7.xml"/></Relationships>
</file>

<file path=ppt/slideLayouts/_rels/slideLayout16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6.png"/><Relationship Id="rId1" Type="http://schemas.openxmlformats.org/officeDocument/2006/relationships/slideMaster" Target="../slideMasters/slideMaster7.xml"/><Relationship Id="rId4" Type="http://schemas.openxmlformats.org/officeDocument/2006/relationships/image" Target="../media/image4.png"/></Relationships>
</file>

<file path=ppt/slideLayouts/_rels/slideLayout16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6.png"/><Relationship Id="rId1" Type="http://schemas.openxmlformats.org/officeDocument/2006/relationships/slideMaster" Target="../slideMasters/slideMaster7.xml"/><Relationship Id="rId4" Type="http://schemas.openxmlformats.org/officeDocument/2006/relationships/image" Target="../media/image4.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7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7.xml"/><Relationship Id="rId4" Type="http://schemas.openxmlformats.org/officeDocument/2006/relationships/image" Target="../media/image2.png"/></Relationships>
</file>

<file path=ppt/slideLayouts/_rels/slideLayout17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7.xml"/><Relationship Id="rId4" Type="http://schemas.openxmlformats.org/officeDocument/2006/relationships/image" Target="../media/image2.png"/></Relationships>
</file>

<file path=ppt/slideLayouts/_rels/slideLayout17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7.xml"/><Relationship Id="rId4" Type="http://schemas.openxmlformats.org/officeDocument/2006/relationships/image" Target="../media/image2.png"/></Relationships>
</file>

<file path=ppt/slideLayouts/_rels/slideLayout17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7.xml"/><Relationship Id="rId4" Type="http://schemas.openxmlformats.org/officeDocument/2006/relationships/image" Target="../media/image2.png"/></Relationships>
</file>

<file path=ppt/slideLayouts/_rels/slideLayout17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7.xml"/><Relationship Id="rId4" Type="http://schemas.openxmlformats.org/officeDocument/2006/relationships/image" Target="../media/image2.png"/></Relationships>
</file>

<file path=ppt/slideLayouts/_rels/slideLayout17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7.xml"/><Relationship Id="rId4" Type="http://schemas.openxmlformats.org/officeDocument/2006/relationships/image" Target="../media/image2.png"/></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7.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7.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7.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18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7.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7.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7.xml"/></Relationships>
</file>

<file path=ppt/slideLayouts/_rels/slideLayout18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7.xml"/></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7.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8.xml"/><Relationship Id="rId4" Type="http://schemas.openxmlformats.org/officeDocument/2006/relationships/image" Target="../media/image5.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9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8.xml"/><Relationship Id="rId4" Type="http://schemas.openxmlformats.org/officeDocument/2006/relationships/image" Target="../media/image5.png"/></Relationships>
</file>

<file path=ppt/slideLayouts/_rels/slideLayout19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8.xml"/></Relationships>
</file>

<file path=ppt/slideLayouts/_rels/slideLayout19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19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19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19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8.xml"/></Relationships>
</file>

<file path=ppt/slideLayouts/_rels/slideLayout19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19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19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19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8.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8.xml"/><Relationship Id="rId4" Type="http://schemas.openxmlformats.org/officeDocument/2006/relationships/image" Target="../media/image4.png"/></Relationships>
</file>

<file path=ppt/slideLayouts/_rels/slideLayout20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8.xml"/><Relationship Id="rId4" Type="http://schemas.openxmlformats.org/officeDocument/2006/relationships/image" Target="../media/image4.png"/></Relationships>
</file>

<file path=ppt/slideLayouts/_rels/slideLayout20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8.xml"/><Relationship Id="rId4" Type="http://schemas.openxmlformats.org/officeDocument/2006/relationships/image" Target="../media/image2.png"/></Relationships>
</file>

<file path=ppt/slideLayouts/_rels/slideLayout20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8.xml"/><Relationship Id="rId4" Type="http://schemas.openxmlformats.org/officeDocument/2006/relationships/image" Target="../media/image2.png"/></Relationships>
</file>

<file path=ppt/slideLayouts/_rels/slideLayout20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8.xml"/><Relationship Id="rId4" Type="http://schemas.openxmlformats.org/officeDocument/2006/relationships/image" Target="../media/image2.png"/></Relationships>
</file>

<file path=ppt/slideLayouts/_rels/slideLayout20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8.xml"/><Relationship Id="rId4" Type="http://schemas.openxmlformats.org/officeDocument/2006/relationships/image" Target="../media/image2.png"/></Relationships>
</file>

<file path=ppt/slideLayouts/_rels/slideLayout20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8.xml"/><Relationship Id="rId4" Type="http://schemas.openxmlformats.org/officeDocument/2006/relationships/image" Target="../media/image2.png"/></Relationships>
</file>

<file path=ppt/slideLayouts/_rels/slideLayout20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8.xml"/><Relationship Id="rId4" Type="http://schemas.openxmlformats.org/officeDocument/2006/relationships/image" Target="../media/image2.png"/></Relationships>
</file>

<file path=ppt/slideLayouts/_rels/slideLayout20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8.xml"/></Relationships>
</file>

<file path=ppt/slideLayouts/_rels/slideLayout20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8.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8.xml"/></Relationships>
</file>

<file path=ppt/slideLayouts/_rels/slideLayout2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8.xml"/></Relationships>
</file>

<file path=ppt/slideLayouts/_rels/slideLayout2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8.xml"/></Relationships>
</file>

<file path=ppt/slideLayouts/_rels/slideLayout2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8.xml"/></Relationships>
</file>

<file path=ppt/slideLayouts/_rels/slideLayout2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8.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g"/><Relationship Id="rId1" Type="http://schemas.openxmlformats.org/officeDocument/2006/relationships/slideMaster" Target="../slideMasters/slideMaster9.xml"/><Relationship Id="rId5" Type="http://schemas.openxmlformats.org/officeDocument/2006/relationships/image" Target="../media/image25.png"/><Relationship Id="rId4" Type="http://schemas.microsoft.com/office/2007/relationships/hdphoto" Target="../media/hdphoto1.wdp"/></Relationships>
</file>

<file path=ppt/slideLayouts/_rels/slideLayout22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4.png"/><Relationship Id="rId1" Type="http://schemas.openxmlformats.org/officeDocument/2006/relationships/slideMaster" Target="../slideMasters/slideMaster9.xml"/></Relationships>
</file>

<file path=ppt/slideLayouts/_rels/slideLayout22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4.png"/><Relationship Id="rId1" Type="http://schemas.openxmlformats.org/officeDocument/2006/relationships/slideMaster" Target="../slideMasters/slideMaster9.xml"/></Relationships>
</file>

<file path=ppt/slideLayouts/_rels/slideLayout223.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9.xml"/></Relationships>
</file>

<file path=ppt/slideLayouts/_rels/slideLayout224.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Master" Target="../slideMasters/slideMaster9.xml"/></Relationships>
</file>

<file path=ppt/slideLayouts/_rels/slideLayout22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9.xml"/></Relationships>
</file>

<file path=ppt/slideLayouts/_rels/slideLayout241.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9.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9.xml"/></Relationships>
</file>

<file path=ppt/slideLayouts/_rels/slideLayout24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0.xml"/><Relationship Id="rId4" Type="http://schemas.openxmlformats.org/officeDocument/2006/relationships/image" Target="../media/image22.png"/></Relationships>
</file>

<file path=ppt/slideLayouts/_rels/slideLayout24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0.xml"/><Relationship Id="rId4" Type="http://schemas.openxmlformats.org/officeDocument/2006/relationships/image" Target="../media/image22.png"/></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4.png"/><Relationship Id="rId1" Type="http://schemas.openxmlformats.org/officeDocument/2006/relationships/slideMaster" Target="../slideMasters/slideMaster10.xml"/></Relationships>
</file>

<file path=ppt/slideLayouts/_rels/slideLayout25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0.xml"/></Relationships>
</file>

<file path=ppt/slideLayouts/_rels/slideLayout25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0.xml"/></Relationships>
</file>

<file path=ppt/slideLayouts/_rels/slideLayout25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0.xml"/></Relationships>
</file>

<file path=ppt/slideLayouts/_rels/slideLayout25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0.xml"/></Relationships>
</file>

<file path=ppt/slideLayouts/_rels/slideLayout25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2.png"/><Relationship Id="rId1" Type="http://schemas.openxmlformats.org/officeDocument/2006/relationships/slideMaster" Target="../slideMasters/slideMaster10.xml"/></Relationships>
</file>

<file path=ppt/slideLayouts/_rels/slideLayout25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2.png"/><Relationship Id="rId1" Type="http://schemas.openxmlformats.org/officeDocument/2006/relationships/slideMaster" Target="../slideMasters/slideMaster10.xml"/></Relationships>
</file>

<file path=ppt/slideLayouts/_rels/slideLayout25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2.png"/><Relationship Id="rId1" Type="http://schemas.openxmlformats.org/officeDocument/2006/relationships/slideMaster" Target="../slideMasters/slideMaster10.xml"/></Relationships>
</file>

<file path=ppt/slideLayouts/_rels/slideLayout25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6.png"/><Relationship Id="rId1" Type="http://schemas.openxmlformats.org/officeDocument/2006/relationships/slideMaster" Target="../slideMasters/slideMaster10.xml"/></Relationships>
</file>

<file path=ppt/slideLayouts/_rels/slideLayout25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6.png"/><Relationship Id="rId1" Type="http://schemas.openxmlformats.org/officeDocument/2006/relationships/slideMaster" Target="../slideMasters/slideMaster10.xml"/><Relationship Id="rId4" Type="http://schemas.openxmlformats.org/officeDocument/2006/relationships/image" Target="../media/image4.png"/></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6.png"/><Relationship Id="rId1" Type="http://schemas.openxmlformats.org/officeDocument/2006/relationships/slideMaster" Target="../slideMasters/slideMaster10.xml"/><Relationship Id="rId4" Type="http://schemas.openxmlformats.org/officeDocument/2006/relationships/image" Target="../media/image4.png"/></Relationships>
</file>

<file path=ppt/slideLayouts/_rels/slideLayout26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0.xml"/><Relationship Id="rId4" Type="http://schemas.openxmlformats.org/officeDocument/2006/relationships/image" Target="../media/image2.png"/></Relationships>
</file>

<file path=ppt/slideLayouts/_rels/slideLayout26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0.xml"/><Relationship Id="rId4" Type="http://schemas.openxmlformats.org/officeDocument/2006/relationships/image" Target="../media/image2.png"/></Relationships>
</file>

<file path=ppt/slideLayouts/_rels/slideLayout26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0.xml"/><Relationship Id="rId4" Type="http://schemas.openxmlformats.org/officeDocument/2006/relationships/image" Target="../media/image2.png"/></Relationships>
</file>

<file path=ppt/slideLayouts/_rels/slideLayout26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0.xml"/><Relationship Id="rId4" Type="http://schemas.openxmlformats.org/officeDocument/2006/relationships/image" Target="../media/image2.png"/></Relationships>
</file>

<file path=ppt/slideLayouts/_rels/slideLayout26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0.xml"/><Relationship Id="rId4" Type="http://schemas.openxmlformats.org/officeDocument/2006/relationships/image" Target="../media/image2.png"/></Relationships>
</file>

<file path=ppt/slideLayouts/_rels/slideLayout26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0.xml"/><Relationship Id="rId4" Type="http://schemas.openxmlformats.org/officeDocument/2006/relationships/image" Target="../media/image2.png"/></Relationships>
</file>

<file path=ppt/slideLayouts/_rels/slideLayout26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0.xml"/></Relationships>
</file>

<file path=ppt/slideLayouts/_rels/slideLayout26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0.xml"/></Relationships>
</file>

<file path=ppt/slideLayouts/_rels/slideLayout26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0.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0.xml"/></Relationships>
</file>

<file path=ppt/slideLayouts/_rels/slideLayout27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0.xml"/></Relationships>
</file>

<file path=ppt/slideLayouts/_rels/slideLayout27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0.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0.xml"/></Relationships>
</file>

<file path=ppt/slideLayouts/_rels/slideLayout27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0.xml"/></Relationships>
</file>

<file path=ppt/slideLayouts/_rels/slideLayout27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0.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g"/><Relationship Id="rId1" Type="http://schemas.openxmlformats.org/officeDocument/2006/relationships/slideMaster" Target="../slideMasters/slideMaster11.xml"/><Relationship Id="rId5" Type="http://schemas.openxmlformats.org/officeDocument/2006/relationships/image" Target="../media/image25.png"/><Relationship Id="rId4" Type="http://schemas.microsoft.com/office/2007/relationships/hdphoto" Target="../media/hdphoto1.wdp"/></Relationships>
</file>

<file path=ppt/slideLayouts/_rels/slideLayout28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4.png"/><Relationship Id="rId1" Type="http://schemas.openxmlformats.org/officeDocument/2006/relationships/slideMaster" Target="../slideMasters/slideMaster11.xml"/></Relationships>
</file>

<file path=ppt/slideLayouts/_rels/slideLayout28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4.png"/><Relationship Id="rId1" Type="http://schemas.openxmlformats.org/officeDocument/2006/relationships/slideMaster" Target="../slideMasters/slideMaster11.xml"/></Relationships>
</file>

<file path=ppt/slideLayouts/_rels/slideLayout283.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11.xml"/></Relationships>
</file>

<file path=ppt/slideLayouts/_rels/slideLayout284.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Master" Target="../slideMasters/slideMaster11.xml"/></Relationships>
</file>

<file path=ppt/slideLayouts/_rels/slideLayout28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11.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00.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11.xml"/></Relationships>
</file>

<file path=ppt/slideLayouts/_rels/slideLayout301.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11.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1.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3.xml"/><Relationship Id="rId4" Type="http://schemas.openxmlformats.org/officeDocument/2006/relationships/image" Target="../media/image13.pn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Picture 8"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6" name="Presenter"/>
          <p:cNvSpPr txBox="1">
            <a:spLocks/>
          </p:cNvSpPr>
          <p:nvPr/>
        </p:nvSpPr>
        <p:spPr>
          <a:xfrm>
            <a:off x="6342214" y="5233033"/>
            <a:ext cx="5669955" cy="1095241"/>
          </a:xfrm>
          <a:prstGeom prst="rect">
            <a:avLst/>
          </a:prstGeom>
        </p:spPr>
        <p:txBody>
          <a:bodyPr vert="horz" wrap="square" lIns="228600" tIns="91400" rIns="146240" bIns="91400"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defTabSz="932563">
              <a:lnSpc>
                <a:spcPts val="3000"/>
              </a:lnSpc>
              <a:spcBef>
                <a:spcPts val="0"/>
              </a:spcBef>
              <a:spcAft>
                <a:spcPts val="1199"/>
              </a:spcAft>
              <a:defRPr/>
            </a:pPr>
            <a:r>
              <a:rPr lang="en-US" sz="2200" dirty="0" smtClean="0">
                <a:solidFill>
                  <a:srgbClr val="FFFFFF"/>
                </a:solidFill>
              </a:rPr>
              <a:t>Presenter</a:t>
            </a:r>
            <a:endParaRPr sz="2200" dirty="0">
              <a:solidFill>
                <a:srgbClr val="FFFFFF"/>
              </a:solidFill>
            </a:endParaRPr>
          </a:p>
        </p:txBody>
      </p:sp>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1964042274"/>
      </p:ext>
    </p:extLst>
  </p:cSld>
  <p:clrMapOvr>
    <a:masterClrMapping/>
  </p:clrMapOvr>
  <p:transition>
    <p:fade/>
  </p:transition>
  <p:timing>
    <p:tnLst>
      <p:par>
        <p:cTn id="1" dur="indefinite" restart="never" nodeType="tmRoot"/>
      </p:par>
    </p:tnLst>
  </p:timing>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629982698"/>
      </p:ext>
    </p:extLst>
  </p:cSld>
  <p:clrMapOvr>
    <a:masterClrMapping/>
  </p:clrMapOvr>
  <p:transition>
    <p:fade/>
  </p:transition>
  <p:timing>
    <p:tnLst>
      <p:par>
        <p:cTn id="1" dur="indefinite" restart="never" nodeType="tmRoot"/>
      </p:par>
    </p:tnLst>
  </p:timing>
  <p:hf hdr="0" ftr="0" dt="0"/>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2014 Microsoft Corporation. All rights reserved. </a:t>
            </a:r>
          </a:p>
        </p:txBody>
      </p:sp>
      <p:pic>
        <p:nvPicPr>
          <p:cNvPr id="4" name="Picture 3"/>
          <p:cNvPicPr>
            <a:picLocks noChangeAspect="1"/>
          </p:cNvPicPr>
          <p:nvPr userDrawn="1"/>
        </p:nvPicPr>
        <p:blipFill>
          <a:blip r:embed="rId2"/>
          <a:stretch>
            <a:fillRect/>
          </a:stretch>
        </p:blipFill>
        <p:spPr bwMode="black">
          <a:xfrm>
            <a:off x="450205" y="3083652"/>
            <a:ext cx="3227129" cy="692059"/>
          </a:xfrm>
          <a:prstGeom prst="rect">
            <a:avLst/>
          </a:prstGeom>
        </p:spPr>
      </p:pic>
    </p:spTree>
    <p:extLst>
      <p:ext uri="{BB962C8B-B14F-4D97-AF65-F5344CB8AC3E}">
        <p14:creationId xmlns:p14="http://schemas.microsoft.com/office/powerpoint/2010/main" val="2928567310"/>
      </p:ext>
    </p:extLst>
  </p:cSld>
  <p:clrMapOvr>
    <a:masterClrMapping/>
  </p:clrMapOvr>
  <p:transition>
    <p:fade/>
  </p:transition>
  <p:timing>
    <p:tnLst>
      <p:par>
        <p:cT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219805130"/>
      </p:ext>
    </p:extLst>
  </p:cSld>
  <p:clrMapOvr>
    <a:masterClrMapping/>
  </p:clrMapOvr>
  <p:transition>
    <p:fade/>
  </p:transition>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903415" y="6256216"/>
            <a:ext cx="2743200" cy="365125"/>
          </a:xfrm>
          <a:prstGeom prst="rect">
            <a:avLst/>
          </a:prstGeom>
        </p:spPr>
        <p:txBody>
          <a:bodyPr/>
          <a:lstStyle/>
          <a:p>
            <a:pPr algn="r" defTabSz="914225">
              <a:defRPr/>
            </a:pPr>
            <a:fld id="{0A164282-434E-41D4-9582-783D542A7B68}" type="slidenum">
              <a:rPr lang="en-US" sz="2000" smtClean="0">
                <a:solidFill>
                  <a:srgbClr val="289FD7"/>
                </a:solidFill>
                <a:latin typeface="Segoe UI Light"/>
              </a:rPr>
              <a:pPr algn="r" defTabSz="914225">
                <a:defRPr/>
              </a:pPr>
              <a:t>‹#›</a:t>
            </a:fld>
            <a:endParaRPr lang="en-US" sz="2000">
              <a:solidFill>
                <a:srgbClr val="289FD7"/>
              </a:solidFill>
              <a:latin typeface="Segoe UI Light"/>
            </a:endParaRPr>
          </a:p>
        </p:txBody>
      </p:sp>
    </p:spTree>
    <p:extLst>
      <p:ext uri="{BB962C8B-B14F-4D97-AF65-F5344CB8AC3E}">
        <p14:creationId xmlns:p14="http://schemas.microsoft.com/office/powerpoint/2010/main" val="2321835516"/>
      </p:ext>
    </p:extLst>
  </p:cSld>
  <p:clrMapOvr>
    <a:masterClrMapping/>
  </p:clrMapOvr>
  <p:timing>
    <p:tnLst>
      <p:par>
        <p:cT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6176" y="2816940"/>
            <a:ext cx="11034445" cy="2387600"/>
          </a:xfrm>
        </p:spPr>
        <p:txBody>
          <a:bodyPr anchor="b">
            <a:noAutofit/>
          </a:bodyPr>
          <a:lstStyle>
            <a:lvl1pPr algn="l">
              <a:defRPr sz="23896">
                <a:solidFill>
                  <a:schemeClr val="bg1"/>
                </a:solidFill>
              </a:defRPr>
            </a:lvl1pPr>
          </a:lstStyle>
          <a:p>
            <a:r>
              <a:rPr lang="en-US" dirty="0" smtClean="0"/>
              <a:t>web</a:t>
            </a:r>
            <a:endParaRPr lang="en-US" dirty="0"/>
          </a:p>
        </p:txBody>
      </p:sp>
    </p:spTree>
    <p:extLst>
      <p:ext uri="{BB962C8B-B14F-4D97-AF65-F5344CB8AC3E}">
        <p14:creationId xmlns:p14="http://schemas.microsoft.com/office/powerpoint/2010/main" val="3111991426"/>
      </p:ext>
    </p:extLst>
  </p:cSld>
  <p:clrMapOvr>
    <a:masterClrMapping/>
  </p:clrMapOvr>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Rectangle 1"/>
          <p:cNvSpPr/>
          <p:nvPr userDrawn="1"/>
        </p:nvSpPr>
        <p:spPr bwMode="auto">
          <a:xfrm>
            <a:off x="0" y="0"/>
            <a:ext cx="1219200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11773540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9930706" y="6006587"/>
            <a:ext cx="1813243" cy="387120"/>
          </a:xfrm>
          <a:prstGeom prst="rect">
            <a:avLst/>
          </a:prstGeom>
          <a:noFill/>
          <a:ln>
            <a:noFill/>
          </a:ln>
        </p:spPr>
      </p:pic>
      <p:sp>
        <p:nvSpPr>
          <p:cNvPr id="3"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smtClean="0"/>
              <a:t>Session Code Here</a:t>
            </a:r>
            <a:endParaRPr lang="en-US" dirty="0"/>
          </a:p>
        </p:txBody>
      </p:sp>
    </p:spTree>
    <p:extLst>
      <p:ext uri="{BB962C8B-B14F-4D97-AF65-F5344CB8AC3E}">
        <p14:creationId xmlns:p14="http://schemas.microsoft.com/office/powerpoint/2010/main" val="141893569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4" name="Freeform 3"/>
          <p:cNvSpPr>
            <a:spLocks noChangeAspect="1" noEditPoints="1"/>
          </p:cNvSpPr>
          <p:nvPr userDrawn="1"/>
        </p:nvSpPr>
        <p:spPr bwMode="black">
          <a:xfrm>
            <a:off x="10129868" y="5984140"/>
            <a:ext cx="1607625"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endParaRPr>
          </a:p>
        </p:txBody>
      </p:sp>
      <p:sp>
        <p:nvSpPr>
          <p:cNvPr id="6"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smtClean="0"/>
              <a:t>Session Code Here</a:t>
            </a:r>
            <a:endParaRPr lang="en-US" dirty="0"/>
          </a:p>
        </p:txBody>
      </p:sp>
    </p:spTree>
    <p:extLst>
      <p:ext uri="{BB962C8B-B14F-4D97-AF65-F5344CB8AC3E}">
        <p14:creationId xmlns:p14="http://schemas.microsoft.com/office/powerpoint/2010/main" val="11117808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084747397"/>
      </p:ext>
    </p:extLst>
  </p:cSld>
  <p:clrMapOvr>
    <a:masterClrMapping/>
  </p:clrMapOvr>
  <p:transition>
    <p:fade/>
  </p:transition>
  <p:timing>
    <p:tnLst>
      <p:par>
        <p:cTn id="1" dur="indefinite" restart="never" nodeType="tmRoot"/>
      </p:par>
    </p:tn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smtClean="0"/>
              <a:t>Click to edit Master text styles</a:t>
            </a:r>
          </a:p>
        </p:txBody>
      </p:sp>
    </p:spTree>
    <p:extLst>
      <p:ext uri="{BB962C8B-B14F-4D97-AF65-F5344CB8AC3E}">
        <p14:creationId xmlns:p14="http://schemas.microsoft.com/office/powerpoint/2010/main" val="133857891"/>
      </p:ext>
    </p:extLst>
  </p:cSld>
  <p:clrMapOvr>
    <a:masterClrMapping/>
  </p:clrMapOvr>
  <p:transition>
    <p:fade/>
  </p:transition>
  <p:timing>
    <p:tnLst>
      <p:par>
        <p:cT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smtClean="0"/>
              <a:t>Click to edit Master title style</a:t>
            </a:r>
            <a:endParaRPr lang="en-US" dirty="0"/>
          </a:p>
        </p:txBody>
      </p:sp>
    </p:spTree>
    <p:extLst>
      <p:ext uri="{BB962C8B-B14F-4D97-AF65-F5344CB8AC3E}">
        <p14:creationId xmlns:p14="http://schemas.microsoft.com/office/powerpoint/2010/main" val="1490400927"/>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Headline and Content">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2" name="Body"/>
          <p:cNvSpPr>
            <a:spLocks noGrp="1"/>
          </p:cNvSpPr>
          <p:nvPr>
            <p:ph type="body" sz="quarter" idx="11"/>
          </p:nvPr>
        </p:nvSpPr>
        <p:spPr>
          <a:xfrm>
            <a:off x="373985" y="4824404"/>
            <a:ext cx="6750030" cy="1139825"/>
          </a:xfrm>
          <a:prstGeom prst="rect">
            <a:avLst/>
          </a:prstGeom>
        </p:spPr>
        <p:txBody>
          <a:bodyPr/>
          <a:lstStyle>
            <a:lvl1pPr>
              <a:buClr>
                <a:schemeClr val="tx2"/>
              </a:buClr>
              <a:defRPr lang="en-US" sz="2000" kern="1200" spc="0" baseline="0" dirty="0" smtClean="0">
                <a:solidFill>
                  <a:srgbClr val="0072C6"/>
                </a:solidFill>
                <a:latin typeface="Segoe UI Light" panose="020B0502040204020203" pitchFamily="34" charset="0"/>
                <a:ea typeface="+mn-ea"/>
                <a:cs typeface="+mn-cs"/>
              </a:defRPr>
            </a:lvl1pPr>
            <a:lvl2pPr>
              <a:buClr>
                <a:schemeClr val="tx2"/>
              </a:buClr>
              <a:defRPr lang="en-US" sz="2000" kern="1200" spc="0" baseline="0" dirty="0" smtClean="0">
                <a:solidFill>
                  <a:srgbClr val="0072C6"/>
                </a:solidFill>
                <a:latin typeface="Segoe UI Light" panose="020B0502040204020203" pitchFamily="34" charset="0"/>
                <a:ea typeface="+mn-ea"/>
                <a:cs typeface="+mn-cs"/>
              </a:defRPr>
            </a:lvl2pPr>
            <a:lvl3pPr>
              <a:buClr>
                <a:schemeClr val="tx2"/>
              </a:buClr>
              <a:defRPr lang="en-US" sz="2000" kern="1200" spc="0" baseline="0" dirty="0" smtClean="0">
                <a:solidFill>
                  <a:srgbClr val="0072C6"/>
                </a:solidFill>
                <a:latin typeface="Segoe UI Light" panose="020B0502040204020203" pitchFamily="34" charset="0"/>
                <a:ea typeface="+mn-ea"/>
                <a:cs typeface="+mn-cs"/>
              </a:defRPr>
            </a:lvl3pPr>
            <a:lvl4pPr>
              <a:buClr>
                <a:schemeClr val="tx2"/>
              </a:buClr>
              <a:defRPr lang="en-US" sz="2000" kern="1200" spc="0" baseline="0" dirty="0" smtClean="0">
                <a:solidFill>
                  <a:srgbClr val="0072C6"/>
                </a:solidFill>
                <a:latin typeface="Segoe UI Light" panose="020B0502040204020203" pitchFamily="34" charset="0"/>
                <a:ea typeface="+mn-ea"/>
                <a:cs typeface="+mn-cs"/>
              </a:defRPr>
            </a:lvl4pPr>
            <a:lvl5pPr>
              <a:buClr>
                <a:schemeClr val="tx2"/>
              </a:buClr>
              <a:defRPr lang="en-US" sz="2000" kern="1200" spc="0" baseline="0" dirty="0" smtClean="0">
                <a:solidFill>
                  <a:srgbClr val="0072C6"/>
                </a:solidFill>
                <a:latin typeface="Segoe UI Light" panose="020B0502040204020203" pitchFamily="34" charset="0"/>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74712" y="930351"/>
            <a:ext cx="9976363" cy="917575"/>
          </a:xfrm>
          <a:prstGeom prst="rect">
            <a:avLst/>
          </a:prstGeom>
        </p:spPr>
        <p:txBody>
          <a:bodyPr/>
          <a:lstStyle/>
          <a:p>
            <a:r>
              <a:rPr lang="en-US" sz="4800" smtClean="0">
                <a:solidFill>
                  <a:schemeClr val="bg1"/>
                </a:solidFill>
              </a:rPr>
              <a:t>Click to edit Master title style</a:t>
            </a:r>
            <a:endParaRPr lang="en-US" sz="4800" dirty="0">
              <a:solidFill>
                <a:schemeClr val="bg1"/>
              </a:solidFill>
            </a:endParaRPr>
          </a:p>
        </p:txBody>
      </p:sp>
    </p:spTree>
    <p:extLst>
      <p:ext uri="{BB962C8B-B14F-4D97-AF65-F5344CB8AC3E}">
        <p14:creationId xmlns:p14="http://schemas.microsoft.com/office/powerpoint/2010/main" val="3612628345"/>
      </p:ext>
    </p:extLst>
  </p:cSld>
  <p:clrMapOvr>
    <a:masterClrMapping/>
  </p:clrMapOvr>
  <p:transition>
    <p:fade/>
  </p:transition>
  <p:timing>
    <p:tnLst>
      <p:par>
        <p:cTn id="1" dur="indefinite" restart="never" nodeType="tmRoot"/>
      </p:par>
    </p:tnLst>
  </p:timing>
  <p:hf hdr="0" ftr="0" dt="0"/>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hasCustomPrompt="1"/>
          </p:nvPr>
        </p:nvSpPr>
        <p:spPr>
          <a:xfrm>
            <a:off x="277582" y="1635896"/>
            <a:ext cx="2689274" cy="4931036"/>
          </a:xfrm>
        </p:spPr>
        <p:txBody>
          <a:bodyPr>
            <a:noAutofit/>
          </a:bodyPr>
          <a:lstStyle>
            <a:lvl1pPr marL="336145" indent="-336145">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smtClean="0"/>
              <a:t>Click to edit</a:t>
            </a:r>
            <a:br>
              <a:rPr lang="en-US" dirty="0" smtClean="0"/>
            </a:br>
            <a:r>
              <a:rPr lang="en-US" dirty="0" smtClean="0"/>
              <a:t>Master text styles</a:t>
            </a:r>
          </a:p>
        </p:txBody>
      </p:sp>
    </p:spTree>
    <p:extLst>
      <p:ext uri="{BB962C8B-B14F-4D97-AF65-F5344CB8AC3E}">
        <p14:creationId xmlns:p14="http://schemas.microsoft.com/office/powerpoint/2010/main" val="1670686654"/>
      </p:ext>
    </p:extLst>
  </p:cSld>
  <p:clrMapOvr>
    <a:masterClrMapping/>
  </p:clrMapOvr>
  <p:transition>
    <p:fade/>
  </p:transition>
  <p:timing>
    <p:tnLst>
      <p:par>
        <p:cTn id="1" dur="indefinite" restart="never" nodeType="tmRoot"/>
      </p:par>
    </p:tn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wrap="square" lIns="182880" tIns="146304" rIns="182880" bIns="146304" anchor="ctr">
            <a:noAutofit/>
          </a:bodyPr>
          <a:lstStyle>
            <a:lvl1pPr marL="0" indent="0">
              <a:lnSpc>
                <a:spcPct val="95000"/>
              </a:lnSpc>
              <a:spcBef>
                <a:spcPts val="0"/>
              </a:spcBef>
              <a:spcAft>
                <a:spcPts val="1600"/>
              </a:spcAft>
              <a:buNone/>
              <a:defRPr lang="en-US" sz="3529"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marL="0" lvl="0" indent="0" algn="l" defTabSz="896157" rtl="0" eaLnBrk="1" latinLnBrk="0" hangingPunct="1">
              <a:spcBef>
                <a:spcPct val="20000"/>
              </a:spcBef>
            </a:pPr>
            <a:r>
              <a:rPr lang="en-US" smtClean="0"/>
              <a:t>Click to edit Master text styles</a:t>
            </a:r>
          </a:p>
        </p:txBody>
      </p:sp>
      <p:sp>
        <p:nvSpPr>
          <p:cNvPr id="1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2418406228"/>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None/>
              <a:defRPr lang="en-US" sz="3529"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6157" rtl="0" eaLnBrk="1" latinLnBrk="0" hangingPunct="1">
              <a:spcBef>
                <a:spcPct val="20000"/>
              </a:spcBef>
              <a:spcAft>
                <a:spcPts val="1600"/>
              </a:spcAft>
            </a:pPr>
            <a:r>
              <a:rPr lang="en-US" smtClean="0"/>
              <a:t>Click to edit Master text styles</a:t>
            </a:r>
          </a:p>
        </p:txBody>
      </p:sp>
      <p:sp>
        <p:nvSpPr>
          <p:cNvPr id="6" name="Text Placeholder 8"/>
          <p:cNvSpPr>
            <a:spLocks noGrp="1"/>
          </p:cNvSpPr>
          <p:nvPr>
            <p:ph type="body" sz="quarter" idx="16" hasCustomPrompt="1"/>
          </p:nvPr>
        </p:nvSpPr>
        <p:spPr>
          <a:xfrm>
            <a:off x="269242" y="291070"/>
            <a:ext cx="11653522" cy="896552"/>
          </a:xfrm>
        </p:spPr>
        <p:txBody>
          <a:bodyPr vert="horz" lIns="182880" tIns="146304" rIns="182880" bIns="146304" rtlCol="0" anchor="t">
            <a:noAutofit/>
          </a:bodyPr>
          <a:lstStyle>
            <a:lvl1pPr marL="0" indent="0"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smtClean="0"/>
              <a:t>Click to edit master text styles</a:t>
            </a:r>
          </a:p>
        </p:txBody>
      </p:sp>
      <p:sp>
        <p:nvSpPr>
          <p:cNvPr id="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1944730623"/>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Font typeface="Arial" panose="020B0604020202020204" pitchFamily="34" charset="0"/>
              <a:buNone/>
              <a:defRPr lang="en-US" sz="3529" kern="1200" dirty="0" smtClean="0">
                <a:gradFill>
                  <a:gsLst>
                    <a:gs pos="1299">
                      <a:schemeClr val="tx1"/>
                    </a:gs>
                    <a:gs pos="100000">
                      <a:schemeClr val="tx1"/>
                    </a:gs>
                  </a:gsLst>
                  <a:lin ang="5400000" scaled="0"/>
                </a:gradFill>
                <a:latin typeface="+mj-lt"/>
                <a:ea typeface="+mn-ea"/>
                <a:cs typeface="+mn-cs"/>
              </a:defRPr>
            </a:lvl1pPr>
          </a:lstStyle>
          <a:p>
            <a:pPr marL="0" lvl="0" indent="0" algn="l" defTabSz="896157"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69239" y="1505896"/>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2888985228"/>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04822"/>
          </a:xfrm>
        </p:spPr>
        <p:txBody>
          <a:bodyPr>
            <a:spAutoFit/>
          </a:bodyPr>
          <a:lstStyle>
            <a:lvl1pPr>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691" indent="-236546">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184" indent="-336145">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smtClean="0"/>
              <a:t>Click to edit Master text styles</a:t>
            </a:r>
          </a:p>
          <a:p>
            <a:pPr marL="0" lvl="1" indent="0" algn="l" defTabSz="896157" rtl="0" eaLnBrk="1" latinLnBrk="0" hangingPunct="1">
              <a:spcBef>
                <a:spcPct val="20000"/>
              </a:spcBef>
              <a:spcAft>
                <a:spcPts val="800"/>
              </a:spcAft>
              <a:buFont typeface="Arial" pitchFamily="34" charset="0"/>
              <a:buNone/>
            </a:pPr>
            <a:r>
              <a:rPr lang="en-US" smtClean="0"/>
              <a:t>Second level</a:t>
            </a:r>
          </a:p>
          <a:p>
            <a:pPr marL="0" lvl="2" indent="0" algn="l" defTabSz="896157" rtl="0" eaLnBrk="1" latinLnBrk="0" hangingPunct="1">
              <a:spcBef>
                <a:spcPct val="20000"/>
              </a:spcBef>
              <a:spcAft>
                <a:spcPts val="800"/>
              </a:spcAft>
              <a:buFont typeface="Arial" pitchFamily="34" charset="0"/>
              <a:buNone/>
            </a:pPr>
            <a:r>
              <a:rPr lang="en-US" smtClean="0"/>
              <a:t>Third level</a:t>
            </a:r>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862138916"/>
      </p:ext>
    </p:extLst>
  </p:cSld>
  <p:clrMapOvr>
    <a:masterClrMapping/>
  </p:clrMapOvr>
  <p:transition>
    <p:fade/>
  </p:transition>
  <p:timing>
    <p:tnLst>
      <p:par>
        <p:cTn id="1" dur="indefinite" restart="never" nodeType="tmRoot"/>
      </p:par>
    </p:tn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73797151"/>
      </p:ext>
    </p:extLst>
  </p:cSld>
  <p:clrMapOvr>
    <a:masterClrMapping/>
  </p:clrMapOvr>
  <p:transition>
    <p:fade/>
  </p:transition>
  <p:timing>
    <p:tnLst>
      <p:par>
        <p:cTn id="1" dur="indefinite" restart="never" nodeType="tmRoot"/>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095548" y="2425049"/>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endParaRP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9930706" y="6006587"/>
            <a:ext cx="1813243" cy="387120"/>
          </a:xfrm>
          <a:prstGeom prst="rect">
            <a:avLst/>
          </a:prstGeom>
          <a:noFill/>
          <a:ln>
            <a:noFill/>
          </a:ln>
        </p:spPr>
      </p:pic>
    </p:spTree>
    <p:extLst>
      <p:ext uri="{BB962C8B-B14F-4D97-AF65-F5344CB8AC3E}">
        <p14:creationId xmlns:p14="http://schemas.microsoft.com/office/powerpoint/2010/main" val="2334694402"/>
      </p:ext>
    </p:extLst>
  </p:cSld>
  <p:clrMapOvr>
    <a:masterClrMapping/>
  </p:clrMapOvr>
  <p:transition>
    <p:fade/>
  </p:transition>
  <p:timing>
    <p:tnLst>
      <p:par>
        <p:cTn id="1" dur="indefinite" restart="never" nodeType="tmRoot"/>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404040"/>
                    </a:gs>
                    <a:gs pos="100000">
                      <a:srgbClr val="404040"/>
                    </a:gs>
                  </a:gsLst>
                  <a:lin ang="5400000" scaled="0"/>
                </a:gradFill>
                <a:cs typeface="Segoe UI" pitchFamily="34" charset="0"/>
              </a:rPr>
              <a:t>© </a:t>
            </a:r>
            <a:r>
              <a:rPr lang="en-US" sz="686" dirty="0" smtClean="0">
                <a:gradFill>
                  <a:gsLst>
                    <a:gs pos="0">
                      <a:srgbClr val="404040"/>
                    </a:gs>
                    <a:gs pos="100000">
                      <a:srgbClr val="404040"/>
                    </a:gs>
                  </a:gsLst>
                  <a:lin ang="5400000" scaled="0"/>
                </a:gradFill>
                <a:cs typeface="Segoe UI" pitchFamily="34" charset="0"/>
              </a:rPr>
              <a:t>2015 </a:t>
            </a:r>
            <a:r>
              <a:rPr lang="en-US" sz="686" dirty="0">
                <a:gradFill>
                  <a:gsLst>
                    <a:gs pos="0">
                      <a:srgbClr val="404040"/>
                    </a:gs>
                    <a:gs pos="100000">
                      <a:srgbClr val="404040"/>
                    </a:gs>
                  </a:gsLst>
                  <a:lin ang="5400000" scaled="0"/>
                </a:gradFill>
                <a:cs typeface="Segoe UI" pitchFamily="34" charset="0"/>
              </a:rPr>
              <a:t>Microsoft Corporation. All rights reserved. </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0205" y="3085694"/>
            <a:ext cx="3227129" cy="687975"/>
          </a:xfrm>
          <a:prstGeom prst="rect">
            <a:avLst/>
          </a:prstGeom>
        </p:spPr>
      </p:pic>
    </p:spTree>
    <p:extLst>
      <p:ext uri="{BB962C8B-B14F-4D97-AF65-F5344CB8AC3E}">
        <p14:creationId xmlns:p14="http://schemas.microsoft.com/office/powerpoint/2010/main" val="1387439621"/>
      </p:ext>
    </p:extLst>
  </p:cSld>
  <p:clrMapOvr>
    <a:masterClrMapping/>
  </p:clrMapOvr>
  <p:transition>
    <p:fade/>
  </p:transition>
  <p:timing>
    <p:tnLst>
      <p:par>
        <p:cTn id="1" dur="indefinite" restart="never" nodeType="tmRoot"/>
      </p:par>
    </p:tn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239" y="2262478"/>
            <a:ext cx="1532465"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smtClean="0"/>
              <a:t>Click icon to add picture</a:t>
            </a:r>
            <a:endParaRPr lang="en-US" dirty="0"/>
          </a:p>
        </p:txBody>
      </p:sp>
      <p:sp>
        <p:nvSpPr>
          <p:cNvPr id="8" name="Picture Placeholder 12"/>
          <p:cNvSpPr>
            <a:spLocks noGrp="1"/>
          </p:cNvSpPr>
          <p:nvPr>
            <p:ph type="pic" sz="quarter" idx="18"/>
          </p:nvPr>
        </p:nvSpPr>
        <p:spPr>
          <a:xfrm>
            <a:off x="4651737" y="2256322"/>
            <a:ext cx="3169353"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smtClean="0"/>
              <a:t>Click icon to add picture</a:t>
            </a:r>
            <a:endParaRPr lang="en-US" dirty="0"/>
          </a:p>
        </p:txBody>
      </p:sp>
      <p:sp>
        <p:nvSpPr>
          <p:cNvPr id="9" name="Picture Placeholder 12"/>
          <p:cNvSpPr>
            <a:spLocks noGrp="1"/>
          </p:cNvSpPr>
          <p:nvPr>
            <p:ph type="pic" sz="quarter" idx="19"/>
          </p:nvPr>
        </p:nvSpPr>
        <p:spPr>
          <a:xfrm>
            <a:off x="8095785" y="2257102"/>
            <a:ext cx="3826977"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smtClean="0"/>
              <a:t>Click icon to add picture</a:t>
            </a:r>
            <a:endParaRPr lang="en-US" dirty="0"/>
          </a:p>
        </p:txBody>
      </p:sp>
      <p:sp>
        <p:nvSpPr>
          <p:cNvPr id="10" name="Picture Placeholder 12"/>
          <p:cNvSpPr>
            <a:spLocks noGrp="1"/>
          </p:cNvSpPr>
          <p:nvPr>
            <p:ph type="pic" sz="quarter" idx="20"/>
          </p:nvPr>
        </p:nvSpPr>
        <p:spPr>
          <a:xfrm>
            <a:off x="2076404" y="2256137"/>
            <a:ext cx="2300636"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smtClean="0"/>
              <a:t>Click icon to add picture</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2913514450"/>
      </p:ext>
    </p:extLst>
  </p:cSld>
  <p:clrMapOvr>
    <a:masterClrMapping/>
  </p:clrMapOvr>
  <p:transition>
    <p:fade/>
  </p:transition>
  <p:timing>
    <p:tnLst>
      <p:par>
        <p:cTn id="1" dur="indefinite" restart="never" nodeType="tmRoot"/>
      </p:par>
    </p:tnLst>
  </p:timing>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75290744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Headline">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74712" y="930351"/>
            <a:ext cx="9976363" cy="917575"/>
          </a:xfrm>
          <a:prstGeom prst="rect">
            <a:avLst/>
          </a:prstGeom>
        </p:spPr>
        <p:txBody>
          <a:bodyPr/>
          <a:lstStyle/>
          <a:p>
            <a:r>
              <a:rPr lang="en-US" sz="4800" smtClean="0">
                <a:solidFill>
                  <a:schemeClr val="bg1"/>
                </a:solidFill>
              </a:rPr>
              <a:t>Click to edit Master title style</a:t>
            </a:r>
            <a:endParaRPr lang="en-US" sz="4800" dirty="0">
              <a:solidFill>
                <a:schemeClr val="bg1"/>
              </a:solidFill>
            </a:endParaRPr>
          </a:p>
        </p:txBody>
      </p:sp>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1031838053"/>
      </p:ext>
    </p:extLst>
  </p:cSld>
  <p:clrMapOvr>
    <a:masterClrMapping/>
  </p:clrMapOvr>
  <p:transition>
    <p:fade/>
  </p:transition>
  <p:timing>
    <p:tnLst>
      <p:par>
        <p:cTn id="1" dur="indefinite" restart="never" nodeType="tmRoot"/>
      </p:par>
    </p:tnLst>
  </p:timing>
  <p:hf hdr="0" ftr="0" dt="0"/>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53331940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21.xml><?xml version="1.0" encoding="utf-8"?>
<p:sldLayout xmlns:a="http://schemas.openxmlformats.org/drawingml/2006/main" xmlns:r="http://schemas.openxmlformats.org/officeDocument/2006/relationships" xmlns:p="http://schemas.openxmlformats.org/presentationml/2006/main"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186746730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22.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620501599"/>
      </p:ext>
    </p:extLst>
  </p:cSld>
  <p:clrMapOvr>
    <a:masterClrMapping/>
  </p:clrMapOvr>
  <p:transition>
    <p:fade/>
  </p:transition>
  <p:timing>
    <p:tnLst>
      <p:par>
        <p:cTn id="1" dur="indefinite" restart="never" nodeType="tmRoot"/>
      </p:par>
    </p:tnLst>
  </p:timing>
</p:sldLayout>
</file>

<file path=ppt/slideLayouts/slideLayout123.xml><?xml version="1.0" encoding="utf-8"?>
<p:sldLayout xmlns:a="http://schemas.openxmlformats.org/drawingml/2006/main" xmlns:r="http://schemas.openxmlformats.org/officeDocument/2006/relationships" xmlns:p="http://schemas.openxmlformats.org/presentationml/2006/main" type="title">
  <p:cSld name="1_Title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03504" y="770467"/>
            <a:ext cx="10782300" cy="3352800"/>
          </a:xfrm>
        </p:spPr>
        <p:txBody>
          <a:bodyPr anchor="b">
            <a:noAutofit/>
          </a:bodyPr>
          <a:lstStyle>
            <a:lvl1pPr algn="l">
              <a:lnSpc>
                <a:spcPct val="80000"/>
              </a:lnSpc>
              <a:defRPr sz="8798" spc="-120" baseline="0">
                <a:solidFill>
                  <a:srgbClr val="FFFFFF"/>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667512" y="4206876"/>
            <a:ext cx="9228201" cy="1645920"/>
          </a:xfrm>
        </p:spPr>
        <p:txBody>
          <a:bodyPr>
            <a:normAutofit/>
          </a:bodyPr>
          <a:lstStyle>
            <a:lvl1pPr marL="0" indent="0" algn="l">
              <a:buNone/>
              <a:defRPr sz="3200">
                <a:solidFill>
                  <a:schemeClr val="bg1"/>
                </a:solidFill>
                <a:latin typeface="+mj-lt"/>
              </a:defRPr>
            </a:lvl1pPr>
            <a:lvl2pPr marL="457112" indent="0" algn="ctr">
              <a:buNone/>
              <a:defRPr sz="2800"/>
            </a:lvl2pPr>
            <a:lvl3pPr marL="914225" indent="0" algn="ctr">
              <a:buNone/>
              <a:defRPr sz="2400"/>
            </a:lvl3pPr>
            <a:lvl4pPr marL="1371337" indent="0" algn="ctr">
              <a:buNone/>
              <a:defRPr sz="2000"/>
            </a:lvl4pPr>
            <a:lvl5pPr marL="1828449" indent="0" algn="ctr">
              <a:buNone/>
              <a:defRPr sz="2000"/>
            </a:lvl5pPr>
            <a:lvl6pPr marL="2285561" indent="0" algn="ctr">
              <a:buNone/>
              <a:defRPr sz="2000"/>
            </a:lvl6pPr>
            <a:lvl7pPr marL="2742674" indent="0" algn="ctr">
              <a:buNone/>
              <a:defRPr sz="2000"/>
            </a:lvl7pPr>
            <a:lvl8pPr marL="3199785" indent="0" algn="ctr">
              <a:buNone/>
              <a:defRPr sz="2000"/>
            </a:lvl8pPr>
            <a:lvl9pPr marL="3656897" indent="0" algn="ctr">
              <a:buNone/>
              <a:defRPr sz="2000"/>
            </a:lvl9pPr>
          </a:lstStyle>
          <a:p>
            <a:r>
              <a:rPr lang="en-US" smtClean="0"/>
              <a:t>Click to edit Master subtitle style</a:t>
            </a:r>
            <a:endParaRPr lang="en-US" dirty="0"/>
          </a:p>
        </p:txBody>
      </p:sp>
      <p:sp>
        <p:nvSpPr>
          <p:cNvPr id="7" name="Date Placeholder 6"/>
          <p:cNvSpPr>
            <a:spLocks noGrp="1"/>
          </p:cNvSpPr>
          <p:nvPr>
            <p:ph type="dt" sz="half" idx="10"/>
          </p:nvPr>
        </p:nvSpPr>
        <p:spPr>
          <a:xfrm>
            <a:off x="685800" y="6412447"/>
            <a:ext cx="4114800" cy="228600"/>
          </a:xfrm>
          <a:prstGeom prst="rect">
            <a:avLst/>
          </a:prstGeom>
        </p:spPr>
        <p:txBody>
          <a:bodyPr/>
          <a:lstStyle>
            <a:lvl1pPr>
              <a:defRPr>
                <a:solidFill>
                  <a:srgbClr val="FFFFFF">
                    <a:alpha val="80000"/>
                  </a:srgbClr>
                </a:solidFill>
              </a:defRPr>
            </a:lvl1pPr>
          </a:lstStyle>
          <a:p>
            <a:pPr defTabSz="914367"/>
            <a:fld id="{683C0046-3368-4DD4-96D6-CD0FF2C1233E}" type="datetimeFigureOut">
              <a:rPr lang="en-IN" smtClean="0"/>
              <a:pPr defTabSz="914367"/>
              <a:t>03-11-2015</a:t>
            </a:fld>
            <a:endParaRPr lang="en-IN" dirty="0"/>
          </a:p>
        </p:txBody>
      </p:sp>
      <p:sp>
        <p:nvSpPr>
          <p:cNvPr id="8" name="Footer Placeholder 7"/>
          <p:cNvSpPr>
            <a:spLocks noGrp="1"/>
          </p:cNvSpPr>
          <p:nvPr>
            <p:ph type="ftr" sz="quarter" idx="11"/>
          </p:nvPr>
        </p:nvSpPr>
        <p:spPr>
          <a:xfrm>
            <a:off x="685800" y="6554698"/>
            <a:ext cx="5029200" cy="228600"/>
          </a:xfrm>
          <a:prstGeom prst="rect">
            <a:avLst/>
          </a:prstGeom>
        </p:spPr>
        <p:txBody>
          <a:bodyPr/>
          <a:lstStyle>
            <a:lvl1pPr>
              <a:defRPr>
                <a:solidFill>
                  <a:srgbClr val="FFFFFF">
                    <a:alpha val="80000"/>
                  </a:srgbClr>
                </a:solidFill>
              </a:defRPr>
            </a:lvl1pPr>
          </a:lstStyle>
          <a:p>
            <a:pPr defTabSz="914367"/>
            <a:endParaRPr lang="en-IN" dirty="0"/>
          </a:p>
        </p:txBody>
      </p:sp>
      <p:sp>
        <p:nvSpPr>
          <p:cNvPr id="9" name="Slide Number Placeholder 8"/>
          <p:cNvSpPr>
            <a:spLocks noGrp="1"/>
          </p:cNvSpPr>
          <p:nvPr>
            <p:ph type="sldNum" sz="quarter" idx="12"/>
          </p:nvPr>
        </p:nvSpPr>
        <p:spPr>
          <a:xfrm>
            <a:off x="8763926" y="5876413"/>
            <a:ext cx="2926080" cy="1397039"/>
          </a:xfrm>
          <a:prstGeom prst="rect">
            <a:avLst/>
          </a:prstGeom>
        </p:spPr>
        <p:txBody>
          <a:bodyPr/>
          <a:lstStyle>
            <a:lvl1pPr>
              <a:defRPr>
                <a:solidFill>
                  <a:srgbClr val="FFFFFF">
                    <a:alpha val="25000"/>
                  </a:srgbClr>
                </a:solidFill>
              </a:defRPr>
            </a:lvl1pPr>
          </a:lstStyle>
          <a:p>
            <a:pPr defTabSz="914367"/>
            <a:fld id="{1F6B3001-8C1E-45A3-9010-27210849299D}" type="slidenum">
              <a:rPr lang="en-IN" smtClean="0"/>
              <a:pPr defTabSz="914367"/>
              <a:t>‹#›</a:t>
            </a:fld>
            <a:endParaRPr lang="en-IN" dirty="0"/>
          </a:p>
        </p:txBody>
      </p:sp>
    </p:spTree>
    <p:extLst>
      <p:ext uri="{BB962C8B-B14F-4D97-AF65-F5344CB8AC3E}">
        <p14:creationId xmlns:p14="http://schemas.microsoft.com/office/powerpoint/2010/main" val="131913349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76656" y="2040467"/>
            <a:ext cx="4663440" cy="723400"/>
          </a:xfrm>
        </p:spPr>
        <p:txBody>
          <a:bodyPr anchor="ctr">
            <a:normAutofit/>
          </a:bodyPr>
          <a:lstStyle>
            <a:lvl1pPr marL="0" indent="0">
              <a:buNone/>
              <a:defRPr sz="2200" b="0" cap="all" baseline="0">
                <a:solidFill>
                  <a:schemeClr val="tx1">
                    <a:lumMod val="85000"/>
                    <a:lumOff val="15000"/>
                  </a:schemeClr>
                </a:solidFill>
                <a:latin typeface="+mj-lt"/>
              </a:defRPr>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76656" y="2753085"/>
            <a:ext cx="4663440" cy="169839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007608" y="2038436"/>
            <a:ext cx="4663440" cy="722376"/>
          </a:xfrm>
        </p:spPr>
        <p:txBody>
          <a:bodyPr anchor="ctr">
            <a:normAutofit/>
          </a:bodyPr>
          <a:lstStyle>
            <a:lvl1pPr marL="0" indent="0">
              <a:buNone/>
              <a:defRPr sz="2200" b="0" cap="all" baseline="0">
                <a:solidFill>
                  <a:schemeClr val="tx1">
                    <a:lumMod val="85000"/>
                    <a:lumOff val="15000"/>
                  </a:schemeClr>
                </a:solidFill>
                <a:latin typeface="+mj-lt"/>
              </a:defRPr>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007608" y="2750991"/>
            <a:ext cx="4663440" cy="169839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a:xfrm>
            <a:off x="685800" y="6412447"/>
            <a:ext cx="4114800" cy="228600"/>
          </a:xfrm>
          <a:prstGeom prst="rect">
            <a:avLst/>
          </a:prstGeom>
        </p:spPr>
        <p:txBody>
          <a:bodyPr/>
          <a:lstStyle/>
          <a:p>
            <a:pPr defTabSz="914367"/>
            <a:fld id="{683C0046-3368-4DD4-96D6-CD0FF2C1233E}" type="datetimeFigureOut">
              <a:rPr lang="en-IN" smtClean="0">
                <a:solidFill>
                  <a:srgbClr val="404040"/>
                </a:solidFill>
              </a:rPr>
              <a:pPr defTabSz="914367"/>
              <a:t>03-11-2015</a:t>
            </a:fld>
            <a:endParaRPr lang="en-IN" dirty="0">
              <a:solidFill>
                <a:srgbClr val="404040"/>
              </a:solidFill>
            </a:endParaRPr>
          </a:p>
        </p:txBody>
      </p:sp>
      <p:sp>
        <p:nvSpPr>
          <p:cNvPr id="8" name="Footer Placeholder 7"/>
          <p:cNvSpPr>
            <a:spLocks noGrp="1"/>
          </p:cNvSpPr>
          <p:nvPr>
            <p:ph type="ftr" sz="quarter" idx="11"/>
          </p:nvPr>
        </p:nvSpPr>
        <p:spPr>
          <a:xfrm>
            <a:off x="685800" y="6554698"/>
            <a:ext cx="5029200" cy="228600"/>
          </a:xfrm>
          <a:prstGeom prst="rect">
            <a:avLst/>
          </a:prstGeom>
        </p:spPr>
        <p:txBody>
          <a:bodyPr/>
          <a:lstStyle/>
          <a:p>
            <a:pPr defTabSz="914367"/>
            <a:endParaRPr lang="en-IN" dirty="0">
              <a:solidFill>
                <a:srgbClr val="404040"/>
              </a:solidFill>
            </a:endParaRPr>
          </a:p>
        </p:txBody>
      </p:sp>
      <p:sp>
        <p:nvSpPr>
          <p:cNvPr id="9" name="Slide Number Placeholder 8"/>
          <p:cNvSpPr>
            <a:spLocks noGrp="1"/>
          </p:cNvSpPr>
          <p:nvPr>
            <p:ph type="sldNum" sz="quarter" idx="12"/>
          </p:nvPr>
        </p:nvSpPr>
        <p:spPr>
          <a:xfrm>
            <a:off x="8763926" y="5876413"/>
            <a:ext cx="2926080" cy="1397039"/>
          </a:xfrm>
          <a:prstGeom prst="rect">
            <a:avLst/>
          </a:prstGeom>
        </p:spPr>
        <p:txBody>
          <a:bodyPr/>
          <a:lstStyle/>
          <a:p>
            <a:pPr defTabSz="914367"/>
            <a:fld id="{1F6B3001-8C1E-45A3-9010-27210849299D}" type="slidenum">
              <a:rPr lang="en-IN" smtClean="0">
                <a:solidFill>
                  <a:srgbClr val="404040"/>
                </a:solidFill>
              </a:rPr>
              <a:pPr defTabSz="914367"/>
              <a:t>‹#›</a:t>
            </a:fld>
            <a:endParaRPr lang="en-IN" dirty="0">
              <a:solidFill>
                <a:srgbClr val="404040"/>
              </a:solidFill>
            </a:endParaRPr>
          </a:p>
        </p:txBody>
      </p:sp>
    </p:spTree>
    <p:extLst>
      <p:ext uri="{BB962C8B-B14F-4D97-AF65-F5344CB8AC3E}">
        <p14:creationId xmlns:p14="http://schemas.microsoft.com/office/powerpoint/2010/main" val="1228768846"/>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76656" y="1998135"/>
            <a:ext cx="4663440" cy="169839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011330" y="1998135"/>
            <a:ext cx="4663440" cy="169839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a:xfrm>
            <a:off x="685800" y="6412447"/>
            <a:ext cx="4114800" cy="228600"/>
          </a:xfrm>
          <a:prstGeom prst="rect">
            <a:avLst/>
          </a:prstGeom>
        </p:spPr>
        <p:txBody>
          <a:bodyPr/>
          <a:lstStyle/>
          <a:p>
            <a:pPr defTabSz="914367"/>
            <a:fld id="{F12952B5-7A2F-4CC8-B7CE-9234E21C2837}" type="datetimeFigureOut">
              <a:rPr lang="en-US" smtClean="0">
                <a:solidFill>
                  <a:srgbClr val="404040"/>
                </a:solidFill>
              </a:rPr>
              <a:pPr defTabSz="914367"/>
              <a:t>11/3/2015</a:t>
            </a:fld>
            <a:endParaRPr lang="en-US" dirty="0">
              <a:solidFill>
                <a:srgbClr val="404040"/>
              </a:solidFill>
            </a:endParaRPr>
          </a:p>
        </p:txBody>
      </p:sp>
      <p:sp>
        <p:nvSpPr>
          <p:cNvPr id="6" name="Footer Placeholder 5"/>
          <p:cNvSpPr>
            <a:spLocks noGrp="1"/>
          </p:cNvSpPr>
          <p:nvPr>
            <p:ph type="ftr" sz="quarter" idx="11"/>
          </p:nvPr>
        </p:nvSpPr>
        <p:spPr>
          <a:xfrm>
            <a:off x="685800" y="6554698"/>
            <a:ext cx="5029200" cy="228600"/>
          </a:xfrm>
          <a:prstGeom prst="rect">
            <a:avLst/>
          </a:prstGeom>
        </p:spPr>
        <p:txBody>
          <a:bodyPr/>
          <a:lstStyle/>
          <a:p>
            <a:pPr defTabSz="914367"/>
            <a:endParaRPr lang="en-US" dirty="0">
              <a:solidFill>
                <a:srgbClr val="404040"/>
              </a:solidFill>
            </a:endParaRPr>
          </a:p>
        </p:txBody>
      </p:sp>
      <p:sp>
        <p:nvSpPr>
          <p:cNvPr id="7" name="Slide Number Placeholder 6"/>
          <p:cNvSpPr>
            <a:spLocks noGrp="1"/>
          </p:cNvSpPr>
          <p:nvPr>
            <p:ph type="sldNum" sz="quarter" idx="12"/>
          </p:nvPr>
        </p:nvSpPr>
        <p:spPr>
          <a:xfrm>
            <a:off x="8763926" y="5876413"/>
            <a:ext cx="2926080" cy="1397039"/>
          </a:xfrm>
          <a:prstGeom prst="rect">
            <a:avLst/>
          </a:prstGeom>
        </p:spPr>
        <p:txBody>
          <a:bodyPr/>
          <a:lstStyle/>
          <a:p>
            <a:pPr defTabSz="457112"/>
            <a:fld id="{D57F1E4F-1CFF-5643-939E-217C01CDF565}" type="slidenum">
              <a:rPr lang="en-US" smtClean="0">
                <a:gradFill>
                  <a:gsLst>
                    <a:gs pos="0">
                      <a:srgbClr val="0071BC"/>
                    </a:gs>
                    <a:gs pos="100000">
                      <a:srgbClr val="0071BC">
                        <a:lumMod val="75000"/>
                      </a:srgbClr>
                    </a:gs>
                  </a:gsLst>
                  <a:lin ang="5400000" scaled="0"/>
                </a:gradFill>
              </a:rPr>
              <a:pPr defTabSz="457112"/>
              <a:t>‹#›</a:t>
            </a:fld>
            <a:endParaRPr lang="en-US" dirty="0">
              <a:gradFill>
                <a:gsLst>
                  <a:gs pos="0">
                    <a:srgbClr val="0071BC"/>
                  </a:gs>
                  <a:gs pos="100000">
                    <a:srgbClr val="0071BC">
                      <a:lumMod val="75000"/>
                    </a:srgbClr>
                  </a:gs>
                </a:gsLst>
                <a:lin ang="5400000" scaled="0"/>
              </a:gradFill>
            </a:endParaRPr>
          </a:p>
        </p:txBody>
      </p:sp>
    </p:spTree>
    <p:extLst>
      <p:ext uri="{BB962C8B-B14F-4D97-AF65-F5344CB8AC3E}">
        <p14:creationId xmlns:p14="http://schemas.microsoft.com/office/powerpoint/2010/main" val="1114740777"/>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Picture 8"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6" name="Presenter"/>
          <p:cNvSpPr txBox="1">
            <a:spLocks/>
          </p:cNvSpPr>
          <p:nvPr/>
        </p:nvSpPr>
        <p:spPr>
          <a:xfrm>
            <a:off x="6342214" y="5233033"/>
            <a:ext cx="5669955" cy="1095241"/>
          </a:xfrm>
          <a:prstGeom prst="rect">
            <a:avLst/>
          </a:prstGeom>
        </p:spPr>
        <p:txBody>
          <a:bodyPr vert="horz" wrap="square" lIns="228600" tIns="91400" rIns="146240" bIns="91400"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defTabSz="932563">
              <a:lnSpc>
                <a:spcPts val="3000"/>
              </a:lnSpc>
              <a:spcBef>
                <a:spcPts val="0"/>
              </a:spcBef>
              <a:spcAft>
                <a:spcPts val="1199"/>
              </a:spcAft>
              <a:defRPr/>
            </a:pPr>
            <a:r>
              <a:rPr lang="en-US" sz="2200" dirty="0" smtClean="0">
                <a:solidFill>
                  <a:srgbClr val="FFFFFF"/>
                </a:solidFill>
              </a:rPr>
              <a:t>Presenter</a:t>
            </a:r>
            <a:endParaRPr sz="2200" dirty="0">
              <a:solidFill>
                <a:srgbClr val="FFFFFF"/>
              </a:solidFill>
            </a:endParaRPr>
          </a:p>
        </p:txBody>
      </p:sp>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339257248"/>
      </p:ext>
    </p:extLst>
  </p:cSld>
  <p:clrMapOvr>
    <a:masterClrMapping/>
  </p:clrMapOvr>
  <p:transition>
    <p:fade/>
  </p:transition>
  <p:timing>
    <p:tnLst>
      <p:par>
        <p:cTn id="1" dur="indefinite" restart="never" nodeType="tmRoot"/>
      </p:par>
    </p:tnLst>
  </p:timing>
  <p:hf hdr="0" ftr="0" dt="0"/>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Azure Light"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2897877976"/>
      </p:ext>
    </p:extLst>
  </p:cSld>
  <p:clrMapOvr>
    <a:masterClrMapping/>
  </p:clrMapOvr>
  <p:transition>
    <p:fade/>
  </p:transition>
  <p:timing>
    <p:tnLst>
      <p:par>
        <p:cTn id="1" dur="indefinite" restart="never" nodeType="tmRoot"/>
      </p:par>
    </p:tnLst>
  </p:timing>
  <p:hf hdr="0" ftr="0" dt="0"/>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Title Alt">
    <p:spTree>
      <p:nvGrpSpPr>
        <p:cNvPr id="1" name=""/>
        <p:cNvGrpSpPr/>
        <p:nvPr/>
      </p:nvGrpSpPr>
      <p:grpSpPr>
        <a:xfrm>
          <a:off x="0" y="0"/>
          <a:ext cx="0" cy="0"/>
          <a:chOff x="0" y="0"/>
          <a:chExt cx="0" cy="0"/>
        </a:xfrm>
      </p:grpSpPr>
      <p:pic>
        <p:nvPicPr>
          <p:cNvPr id="6"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9" name="Title"/>
          <p:cNvSpPr>
            <a:spLocks noGrp="1"/>
          </p:cNvSpPr>
          <p:nvPr>
            <p:ph type="title" hasCustomPrompt="1"/>
          </p:nvPr>
        </p:nvSpPr>
        <p:spPr>
          <a:xfrm>
            <a:off x="0" y="2194768"/>
            <a:ext cx="12192001" cy="1081833"/>
          </a:xfrm>
          <a:prstGeom prst="rect">
            <a:avLst/>
          </a:prstGeom>
        </p:spPr>
        <p:txBody>
          <a:bodyPr/>
          <a:lstStyle>
            <a:lvl1pPr algn="ctr">
              <a:defRPr lang="en-US" sz="5400" b="0" kern="1200" cap="none" spc="0" baseline="0" dirty="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
        <p:nvSpPr>
          <p:cNvPr id="11" name="Presenter"/>
          <p:cNvSpPr>
            <a:spLocks noGrp="1"/>
          </p:cNvSpPr>
          <p:nvPr>
            <p:ph type="body" sz="quarter" idx="10" hasCustomPrompt="1"/>
          </p:nvPr>
        </p:nvSpPr>
        <p:spPr>
          <a:xfrm>
            <a:off x="-1588" y="3276600"/>
            <a:ext cx="12192000" cy="990600"/>
          </a:xfrm>
          <a:prstGeom prst="rect">
            <a:avLst/>
          </a:prstGeom>
        </p:spPr>
        <p:txBody>
          <a:bodyPr/>
          <a:lstStyle>
            <a:lvl1pPr marL="0" indent="0" algn="ctr">
              <a:buNone/>
              <a:defRPr lang="en-US" sz="2200" b="0" kern="1200" cap="none" spc="-102" baseline="0" dirty="0">
                <a:ln w="3175">
                  <a:noFill/>
                </a:ln>
                <a:solidFill>
                  <a:srgbClr val="FFFFFF"/>
                </a:solidFill>
                <a:effectLst/>
                <a:latin typeface="+mj-lt"/>
                <a:ea typeface="+mn-ea"/>
                <a:cs typeface="Segoe UI" pitchFamily="34" charset="0"/>
              </a:defRPr>
            </a:lvl1pPr>
          </a:lstStyle>
          <a:p>
            <a:pPr lvl="0"/>
            <a:r>
              <a:rPr lang="en-US" dirty="0" smtClean="0"/>
              <a:t>Presenter</a:t>
            </a:r>
            <a:endParaRPr lang="en-US" dirty="0"/>
          </a:p>
        </p:txBody>
      </p:sp>
    </p:spTree>
    <p:extLst>
      <p:ext uri="{BB962C8B-B14F-4D97-AF65-F5344CB8AC3E}">
        <p14:creationId xmlns:p14="http://schemas.microsoft.com/office/powerpoint/2010/main" val="3918009392"/>
      </p:ext>
    </p:extLst>
  </p:cSld>
  <p:clrMapOvr>
    <a:masterClrMapping/>
  </p:clrMapOvr>
  <p:transition>
    <p:fade/>
  </p:transition>
  <p:timing>
    <p:tnLst>
      <p:par>
        <p:cTn id="1" dur="indefinite" restart="never" nodeType="tmRoot"/>
      </p:par>
    </p:tnLst>
  </p:timing>
  <p:hf hdr="0" ftr="0" dt="0"/>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69466" y="2709521"/>
            <a:ext cx="10722224" cy="1266359"/>
          </a:xfrm>
          <a:prstGeom prst="rect">
            <a:avLst/>
          </a:prstGeom>
        </p:spPr>
        <p:txBody>
          <a:bodyPr>
            <a:noAutofit/>
          </a:bodyPr>
          <a:lstStyle>
            <a:lvl1pPr algn="ctr">
              <a:defRPr sz="8000"/>
            </a:lvl1pPr>
          </a:lstStyle>
          <a:p>
            <a:pPr algn="ctr"/>
            <a:r>
              <a:rPr lang="en-US" sz="7998" dirty="0" smtClean="0"/>
              <a:t>Statement</a:t>
            </a:r>
            <a:endParaRPr lang="en-US" sz="7998" dirty="0"/>
          </a:p>
        </p:txBody>
      </p:sp>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3082072032"/>
      </p:ext>
    </p:extLst>
  </p:cSld>
  <p:clrMapOvr>
    <a:masterClrMapping/>
  </p:clrMapOvr>
  <p:transition>
    <p:fade/>
  </p:transition>
  <p:timing>
    <p:tnLst>
      <p:par>
        <p:cTn id="1" dur="indefinite" restart="never" nodeType="tmRoot"/>
      </p:par>
    </p:tnLst>
  </p:timing>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Blank Half">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2169800163"/>
      </p:ext>
    </p:extLst>
  </p:cSld>
  <p:clrMapOvr>
    <a:masterClrMapping/>
  </p:clrMapOvr>
  <p:transition>
    <p:fade/>
  </p:transition>
  <p:timing>
    <p:tnLst>
      <p:par>
        <p:cTn id="1" dur="indefinite" restart="never" nodeType="tmRoot"/>
      </p:par>
    </p:tnLst>
  </p:timing>
  <p:hf hdr="0" ftr="0" dt="0"/>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3305165415"/>
      </p:ext>
    </p:extLst>
  </p:cSld>
  <p:clrMapOvr>
    <a:masterClrMapping/>
  </p:clrMapOvr>
  <p:transition>
    <p:fade/>
  </p:transition>
  <p:timing>
    <p:tnLst>
      <p:par>
        <p:cTn id="1" dur="indefinite" restart="never" nodeType="tmRoot"/>
      </p:par>
    </p:tnLst>
  </p:timing>
  <p:hf hdr="0" ftr="0" dt="0"/>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3210442154"/>
      </p:ext>
    </p:extLst>
  </p:cSld>
  <p:clrMapOvr>
    <a:masterClrMapping/>
  </p:clrMapOvr>
  <p:transition>
    <p:fade/>
  </p:transition>
  <p:timing>
    <p:tnLst>
      <p:par>
        <p:cTn id="1" dur="indefinite" restart="never" nodeType="tmRoot"/>
      </p:par>
    </p:tnLst>
  </p:timing>
  <p:hf hdr="0" ftr="0" dt="0"/>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6"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Tree>
    <p:extLst>
      <p:ext uri="{BB962C8B-B14F-4D97-AF65-F5344CB8AC3E}">
        <p14:creationId xmlns:p14="http://schemas.microsoft.com/office/powerpoint/2010/main" val="1690153306"/>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7"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284396251"/>
      </p:ext>
    </p:extLst>
  </p:cSld>
  <p:clrMapOvr>
    <a:masterClrMapping/>
  </p:clrMapOvr>
  <p:transition>
    <p:fade/>
  </p:transition>
  <p:timing>
    <p:tnLst>
      <p:par>
        <p:cTn id="1" dur="indefinite" restart="never" nodeType="tmRoot"/>
      </p:par>
    </p:tnLst>
  </p:timing>
  <p:hf hdr="0" ftr="0" dt="0"/>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566784508"/>
      </p:ext>
    </p:extLst>
  </p:cSld>
  <p:clrMapOvr>
    <a:masterClrMapping/>
  </p:clrMapOvr>
  <p:transition>
    <p:fade/>
  </p:transition>
  <p:timing>
    <p:tnLst>
      <p:par>
        <p:cTn id="1" dur="indefinite" restart="never" nodeType="tmRoot"/>
      </p:par>
    </p:tnLst>
  </p:timing>
  <p:hf hdr="0" ftr="0" dt="0"/>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640369940"/>
      </p:ext>
    </p:extLst>
  </p:cSld>
  <p:clrMapOvr>
    <a:masterClrMapping/>
  </p:clrMapOvr>
  <p:transition>
    <p:fade/>
  </p:transition>
  <p:timing>
    <p:tnLst>
      <p:par>
        <p:cTn id="1" dur="indefinite" restart="never" nodeType="tmRoot"/>
      </p:par>
    </p:tnLst>
  </p:timing>
  <p:hf hdr="0" ftr="0" dt="0"/>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Headline and Content">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2" name="Body"/>
          <p:cNvSpPr>
            <a:spLocks noGrp="1"/>
          </p:cNvSpPr>
          <p:nvPr>
            <p:ph type="body" sz="quarter" idx="11"/>
          </p:nvPr>
        </p:nvSpPr>
        <p:spPr>
          <a:xfrm>
            <a:off x="373985" y="4824404"/>
            <a:ext cx="6750030" cy="1139825"/>
          </a:xfrm>
          <a:prstGeom prst="rect">
            <a:avLst/>
          </a:prstGeom>
        </p:spPr>
        <p:txBody>
          <a:bodyPr/>
          <a:lstStyle>
            <a:lvl1pPr>
              <a:buClr>
                <a:schemeClr val="tx2"/>
              </a:buClr>
              <a:defRPr lang="en-US" sz="2000" kern="1200" spc="0" baseline="0" dirty="0" smtClean="0">
                <a:solidFill>
                  <a:srgbClr val="0072C6"/>
                </a:solidFill>
                <a:latin typeface="Segoe UI Light" panose="020B0502040204020203" pitchFamily="34" charset="0"/>
                <a:ea typeface="+mn-ea"/>
                <a:cs typeface="+mn-cs"/>
              </a:defRPr>
            </a:lvl1pPr>
            <a:lvl2pPr>
              <a:buClr>
                <a:schemeClr val="tx2"/>
              </a:buClr>
              <a:defRPr lang="en-US" sz="2000" kern="1200" spc="0" baseline="0" dirty="0" smtClean="0">
                <a:solidFill>
                  <a:srgbClr val="0072C6"/>
                </a:solidFill>
                <a:latin typeface="Segoe UI Light" panose="020B0502040204020203" pitchFamily="34" charset="0"/>
                <a:ea typeface="+mn-ea"/>
                <a:cs typeface="+mn-cs"/>
              </a:defRPr>
            </a:lvl2pPr>
            <a:lvl3pPr>
              <a:buClr>
                <a:schemeClr val="tx2"/>
              </a:buClr>
              <a:defRPr lang="en-US" sz="2000" kern="1200" spc="0" baseline="0" dirty="0" smtClean="0">
                <a:solidFill>
                  <a:srgbClr val="0072C6"/>
                </a:solidFill>
                <a:latin typeface="Segoe UI Light" panose="020B0502040204020203" pitchFamily="34" charset="0"/>
                <a:ea typeface="+mn-ea"/>
                <a:cs typeface="+mn-cs"/>
              </a:defRPr>
            </a:lvl3pPr>
            <a:lvl4pPr>
              <a:buClr>
                <a:schemeClr val="tx2"/>
              </a:buClr>
              <a:defRPr lang="en-US" sz="2000" kern="1200" spc="0" baseline="0" dirty="0" smtClean="0">
                <a:solidFill>
                  <a:srgbClr val="0072C6"/>
                </a:solidFill>
                <a:latin typeface="Segoe UI Light" panose="020B0502040204020203" pitchFamily="34" charset="0"/>
                <a:ea typeface="+mn-ea"/>
                <a:cs typeface="+mn-cs"/>
              </a:defRPr>
            </a:lvl4pPr>
            <a:lvl5pPr>
              <a:buClr>
                <a:schemeClr val="tx2"/>
              </a:buClr>
              <a:defRPr lang="en-US" sz="2000" kern="1200" spc="0" baseline="0" dirty="0" smtClean="0">
                <a:solidFill>
                  <a:srgbClr val="0072C6"/>
                </a:solidFill>
                <a:latin typeface="Segoe UI Light" panose="020B0502040204020203" pitchFamily="34" charset="0"/>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74712" y="930351"/>
            <a:ext cx="9976363" cy="917575"/>
          </a:xfrm>
          <a:prstGeom prst="rect">
            <a:avLst/>
          </a:prstGeom>
        </p:spPr>
        <p:txBody>
          <a:bodyPr/>
          <a:lstStyle/>
          <a:p>
            <a:r>
              <a:rPr lang="en-US" sz="4800" smtClean="0">
                <a:solidFill>
                  <a:schemeClr val="bg1"/>
                </a:solidFill>
              </a:rPr>
              <a:t>Click to edit Master title style</a:t>
            </a:r>
            <a:endParaRPr lang="en-US" sz="4800" dirty="0">
              <a:solidFill>
                <a:schemeClr val="bg1"/>
              </a:solidFill>
            </a:endParaRPr>
          </a:p>
        </p:txBody>
      </p:sp>
    </p:spTree>
    <p:extLst>
      <p:ext uri="{BB962C8B-B14F-4D97-AF65-F5344CB8AC3E}">
        <p14:creationId xmlns:p14="http://schemas.microsoft.com/office/powerpoint/2010/main" val="1385913821"/>
      </p:ext>
    </p:extLst>
  </p:cSld>
  <p:clrMapOvr>
    <a:masterClrMapping/>
  </p:clrMapOvr>
  <p:transition>
    <p:fade/>
  </p:transition>
  <p:timing>
    <p:tnLst>
      <p:par>
        <p:cTn id="1" dur="indefinite" restart="never" nodeType="tmRoot"/>
      </p:par>
    </p:tnLst>
  </p:timing>
  <p:hf hdr="0" ftr="0" dt="0"/>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Headline">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74712" y="930351"/>
            <a:ext cx="9976363" cy="917575"/>
          </a:xfrm>
          <a:prstGeom prst="rect">
            <a:avLst/>
          </a:prstGeom>
        </p:spPr>
        <p:txBody>
          <a:bodyPr/>
          <a:lstStyle/>
          <a:p>
            <a:r>
              <a:rPr lang="en-US" sz="4800" smtClean="0">
                <a:solidFill>
                  <a:schemeClr val="bg1"/>
                </a:solidFill>
              </a:rPr>
              <a:t>Click to edit Master title style</a:t>
            </a:r>
            <a:endParaRPr lang="en-US" sz="4800" dirty="0">
              <a:solidFill>
                <a:schemeClr val="bg1"/>
              </a:solidFill>
            </a:endParaRPr>
          </a:p>
        </p:txBody>
      </p:sp>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1267723408"/>
      </p:ext>
    </p:extLst>
  </p:cSld>
  <p:clrMapOvr>
    <a:masterClrMapping/>
  </p:clrMapOvr>
  <p:transition>
    <p:fade/>
  </p:transition>
  <p:timing>
    <p:tnLst>
      <p:par>
        <p:cTn id="1" dur="indefinite" restart="never" nodeType="tmRoot"/>
      </p:par>
    </p:tnLst>
  </p:timing>
  <p:hf hdr="0" ftr="0" dt="0"/>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Blank Half">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3381735343"/>
      </p:ext>
    </p:extLst>
  </p:cSld>
  <p:clrMapOvr>
    <a:masterClrMapping/>
  </p:clrMapOvr>
  <p:transition>
    <p:fade/>
  </p:transition>
  <p:timing>
    <p:tnLst>
      <p:par>
        <p:cTn id="1" dur="indefinite" restart="never" nodeType="tmRoot"/>
      </p:par>
    </p:tnLst>
  </p:timing>
  <p:hf hdr="0" ftr="0" dt="0"/>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274712" y="2193928"/>
            <a:ext cx="9976860" cy="2719388"/>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15"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946921476"/>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274712" y="2193928"/>
            <a:ext cx="9976860" cy="2719388"/>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15"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9371264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77122009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518612" y="5576547"/>
            <a:ext cx="8069064" cy="917575"/>
          </a:xfrm>
          <a:prstGeom prst="rect">
            <a:avLst/>
          </a:prstGeom>
        </p:spPr>
        <p:txBody>
          <a:bodyPr/>
          <a:lstStyle>
            <a:lvl1pPr>
              <a:defRPr>
                <a:solidFill>
                  <a:schemeClr val="bg1"/>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698253040"/>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p:cSld name="Blank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978102188"/>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3398139" y="684717"/>
            <a:ext cx="8625516" cy="4420683"/>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401768364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330911190"/>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4391" y="2317689"/>
            <a:ext cx="11614318" cy="4083112"/>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grpSp>
        <p:nvGrpSpPr>
          <p:cNvPr id="4" name="White Background"/>
          <p:cNvGrpSpPr/>
          <p:nvPr userDrawn="1"/>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5" name="Subhead"/>
          <p:cNvSpPr>
            <a:spLocks noGrp="1"/>
          </p:cNvSpPr>
          <p:nvPr>
            <p:ph type="body" sz="quarter" idx="11" hasCustomPrompt="1"/>
          </p:nvPr>
        </p:nvSpPr>
        <p:spPr>
          <a:xfrm>
            <a:off x="274391" y="1415482"/>
            <a:ext cx="9875655" cy="704850"/>
          </a:xfrm>
          <a:prstGeom prst="rect">
            <a:avLst/>
          </a:prstGeom>
        </p:spPr>
        <p:txBody>
          <a:bodyPr/>
          <a:lstStyle>
            <a:lvl1pPr marL="0" indent="0">
              <a:buNone/>
              <a:defRPr sz="3600">
                <a:solidFill>
                  <a:schemeClr val="tx2"/>
                </a:solidFill>
              </a:defRPr>
            </a:lvl1pPr>
          </a:lstStyle>
          <a:p>
            <a:r>
              <a:rPr lang="en-US" sz="4000" dirty="0" smtClean="0">
                <a:solidFill>
                  <a:schemeClr val="tx2"/>
                </a:solidFill>
              </a:rPr>
              <a:t>Subhead</a:t>
            </a:r>
            <a:endParaRPr lang="en-US" sz="4000" dirty="0">
              <a:solidFill>
                <a:schemeClr val="tx2"/>
              </a:solidFill>
            </a:endParaRPr>
          </a:p>
        </p:txBody>
      </p:sp>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smtClean="0"/>
              <a:t>Headline</a:t>
            </a:r>
            <a:endParaRPr lang="en-US" dirty="0"/>
          </a:p>
        </p:txBody>
      </p:sp>
    </p:spTree>
    <p:extLst>
      <p:ext uri="{BB962C8B-B14F-4D97-AF65-F5344CB8AC3E}">
        <p14:creationId xmlns:p14="http://schemas.microsoft.com/office/powerpoint/2010/main" val="625714267"/>
      </p:ext>
    </p:extLst>
  </p:cSld>
  <p:clrMapOvr>
    <a:masterClrMapping/>
  </p:clrMapOvr>
  <p:transition>
    <p:fade/>
  </p:transition>
  <p:timing>
    <p:tnLst>
      <p:par>
        <p:cTn id="1" dur="indefinite" restart="never" nodeType="tmRoot"/>
      </p:par>
    </p:tnLst>
  </p:timing>
  <p:hf hdr="0" ftr="0" dt="0"/>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p:cSld name="Headline Only and Custom Conten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smtClean="0"/>
              <a:t>Headline</a:t>
            </a:r>
            <a:endParaRPr lang="en-US" dirty="0"/>
          </a:p>
        </p:txBody>
      </p:sp>
    </p:spTree>
    <p:extLst>
      <p:ext uri="{BB962C8B-B14F-4D97-AF65-F5344CB8AC3E}">
        <p14:creationId xmlns:p14="http://schemas.microsoft.com/office/powerpoint/2010/main" val="1265045875"/>
      </p:ext>
    </p:extLst>
  </p:cSld>
  <p:clrMapOvr>
    <a:masterClrMapping/>
  </p:clrMapOvr>
  <p:transition>
    <p:fade/>
  </p:transition>
  <p:timing>
    <p:tnLst>
      <p:par>
        <p:cTn id="1" dur="indefinite" restart="never" nodeType="tmRoot"/>
      </p:par>
    </p:tnLst>
  </p:timing>
  <p:hf hdr="0" ftr="0" dt="0"/>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Blank Third">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Tree>
    <p:extLst>
      <p:ext uri="{BB962C8B-B14F-4D97-AF65-F5344CB8AC3E}">
        <p14:creationId xmlns:p14="http://schemas.microsoft.com/office/powerpoint/2010/main" val="2226575172"/>
      </p:ext>
    </p:extLst>
  </p:cSld>
  <p:clrMapOvr>
    <a:masterClrMapping/>
  </p:clrMapOvr>
  <p:transition>
    <p:fade/>
  </p:transition>
  <p:timing>
    <p:tnLst>
      <p:par>
        <p:cTn id="1" dur="indefinite" restart="never" nodeType="tmRoot"/>
      </p:par>
    </p:tnLst>
  </p:timing>
  <p:hf hdr="0" ftr="0" dt="0"/>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smtClean="0">
                <a:solidFill>
                  <a:srgbClr val="92D050"/>
                </a:solidFill>
              </a:rPr>
              <a:t>Click to edit Master title style</a:t>
            </a:r>
            <a:endParaRPr lang="en-US" dirty="0">
              <a:solidFill>
                <a:schemeClr val="bg2"/>
              </a:solidFill>
            </a:endParaRPr>
          </a:p>
        </p:txBody>
      </p:sp>
      <p:sp>
        <p:nvSpPr>
          <p:cNvPr id="7" name="Body"/>
          <p:cNvSpPr>
            <a:spLocks noGrp="1"/>
          </p:cNvSpPr>
          <p:nvPr>
            <p:ph sz="quarter" idx="10"/>
          </p:nvPr>
        </p:nvSpPr>
        <p:spPr>
          <a:xfrm>
            <a:off x="2103900" y="1828800"/>
            <a:ext cx="8743227" cy="434340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27245095"/>
      </p:ext>
    </p:extLst>
  </p:cSld>
  <p:clrMapOvr>
    <a:masterClrMapping/>
  </p:clrMapOvr>
  <p:transition>
    <p:fade/>
  </p:transition>
  <p:timing>
    <p:tnLst>
      <p:par>
        <p:cTn id="1" dur="indefinite" restart="never" nodeType="tmRoot"/>
      </p:par>
    </p:tnLst>
  </p:timing>
  <p:hf hdr="0" ftr="0" dt="0"/>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smtClean="0">
                <a:solidFill>
                  <a:srgbClr val="92D050"/>
                </a:solidFill>
              </a:rPr>
              <a:t>Click to edit Master title style</a:t>
            </a:r>
            <a:endParaRPr lang="en-US" dirty="0">
              <a:solidFill>
                <a:schemeClr val="bg2"/>
              </a:solidFill>
            </a:endParaRPr>
          </a:p>
        </p:txBody>
      </p:sp>
    </p:spTree>
    <p:extLst>
      <p:ext uri="{BB962C8B-B14F-4D97-AF65-F5344CB8AC3E}">
        <p14:creationId xmlns:p14="http://schemas.microsoft.com/office/powerpoint/2010/main" val="2452999013"/>
      </p:ext>
    </p:extLst>
  </p:cSld>
  <p:clrMapOvr>
    <a:masterClrMapping/>
  </p:clrMapOvr>
  <p:transition>
    <p:fade/>
  </p:transition>
  <p:timing>
    <p:tnLst>
      <p:par>
        <p:cTn id="1" dur="indefinite" restart="never" nodeType="tmRoot"/>
      </p:par>
    </p:tnLst>
  </p:timing>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577571455"/>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741" y="2970214"/>
            <a:ext cx="10086517" cy="917575"/>
          </a:xfrm>
          <a:prstGeom prst="rect">
            <a:avLst/>
          </a:prstGeom>
        </p:spPr>
        <p:txBody>
          <a:bodyPr/>
          <a:lstStyle>
            <a:lvl1pPr algn="ctr">
              <a:defRPr sz="6000">
                <a:solidFill>
                  <a:srgbClr val="92D050"/>
                </a:solidFill>
              </a:defRPr>
            </a:lvl1pPr>
          </a:lstStyle>
          <a:p>
            <a:r>
              <a:rPr lang="en-US" sz="5400" dirty="0" smtClean="0">
                <a:solidFill>
                  <a:srgbClr val="92D050"/>
                </a:solidFill>
              </a:rPr>
              <a:t>Demo</a:t>
            </a:r>
            <a:endParaRPr lang="en-US" dirty="0">
              <a:solidFill>
                <a:schemeClr val="bg2"/>
              </a:solidFill>
            </a:endParaRPr>
          </a:p>
        </p:txBody>
      </p:sp>
      <p:pic>
        <p:nvPicPr>
          <p:cNvPr id="4" name="Picture 3"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3389951820"/>
      </p:ext>
    </p:extLst>
  </p:cSld>
  <p:clrMapOvr>
    <a:masterClrMapping/>
  </p:clrMapOvr>
  <p:transition>
    <p:fade/>
  </p:transition>
  <p:timing>
    <p:tnLst>
      <p:par>
        <p:cTn id="1" dur="indefinite" restart="never" nodeType="tmRoot"/>
      </p:par>
    </p:tnLst>
  </p:timing>
  <p:hf hdr="0" ftr="0" dt="0"/>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722423"/>
      </p:ext>
    </p:extLst>
  </p:cSld>
  <p:clrMapOvr>
    <a:masterClrMapping/>
  </p:clrMapOvr>
  <p:transition>
    <p:fade/>
  </p:transition>
  <p:timing>
    <p:tnLst>
      <p:par>
        <p:cTn id="1" dur="indefinite" restart="never" nodeType="tmRoot"/>
      </p:par>
    </p:tnLst>
  </p:timing>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Tree>
    <p:extLst>
      <p:ext uri="{BB962C8B-B14F-4D97-AF65-F5344CB8AC3E}">
        <p14:creationId xmlns:p14="http://schemas.microsoft.com/office/powerpoint/2010/main" val="1716156003"/>
      </p:ext>
    </p:extLst>
  </p:cSld>
  <p:clrMapOvr>
    <a:masterClrMapping/>
  </p:clrMapOvr>
  <p:transition>
    <p:fade/>
  </p:transition>
  <p:timing>
    <p:tnLst>
      <p:par>
        <p:cTn id="1" dur="indefinite" restart="never" nodeType="tmRoot"/>
      </p:par>
    </p:tnLst>
  </p:timing>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01553995"/>
      </p:ext>
    </p:extLst>
  </p:cSld>
  <p:clrMapOvr>
    <a:masterClrMapping/>
  </p:clrMapOvr>
  <p:transition>
    <p:fade/>
  </p:transition>
  <p:timing>
    <p:tnLst>
      <p:par>
        <p:cTn id="1" dur="indefinite" restart="never" nodeType="tmRoot"/>
      </p:par>
    </p:tnLst>
  </p:timing>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bwMode="auto">
          <a:xfrm>
            <a:off x="8884871" y="-1"/>
            <a:ext cx="3307130" cy="6855083"/>
          </a:xfrm>
          <a:prstGeom prst="rect">
            <a:avLst/>
          </a:prstGeom>
          <a:solidFill>
            <a:srgbClr val="00AEEF"/>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ndParaRPr>
          </a:p>
        </p:txBody>
      </p:sp>
      <p:sp>
        <p:nvSpPr>
          <p:cNvPr id="6" name="Rounded Rectangle 29"/>
          <p:cNvSpPr/>
          <p:nvPr userDrawn="1"/>
        </p:nvSpPr>
        <p:spPr bwMode="black">
          <a:xfrm>
            <a:off x="9884269" y="1944139"/>
            <a:ext cx="1308334" cy="3044320"/>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5"/>
          <p:cNvSpPr>
            <a:spLocks noGrp="1"/>
          </p:cNvSpPr>
          <p:nvPr>
            <p:ph type="title" idx="4294967295" hasCustomPrompt="1"/>
          </p:nvPr>
        </p:nvSpPr>
        <p:spPr>
          <a:xfrm>
            <a:off x="461264" y="158735"/>
            <a:ext cx="3694118" cy="2413891"/>
          </a:xfrm>
          <a:prstGeom prst="rect">
            <a:avLst/>
          </a:prstGeom>
        </p:spPr>
        <p:txBody>
          <a:bodyPr anchor="ctr">
            <a:noAutofit/>
          </a:bodyPr>
          <a:lstStyle>
            <a:lvl1pPr>
              <a:defRPr sz="8800"/>
            </a:lvl1pPr>
          </a:lstStyle>
          <a:p>
            <a:r>
              <a:rPr lang="en-US" sz="8798" dirty="0" smtClean="0">
                <a:solidFill>
                  <a:schemeClr val="bg1">
                    <a:alpha val="99000"/>
                  </a:schemeClr>
                </a:solidFill>
              </a:rPr>
              <a:t>Q&amp;A</a:t>
            </a:r>
            <a:endParaRPr lang="en-US" sz="8798" dirty="0">
              <a:solidFill>
                <a:schemeClr val="bg1">
                  <a:alpha val="99000"/>
                </a:schemeClr>
              </a:solidFill>
            </a:endParaRPr>
          </a:p>
        </p:txBody>
      </p:sp>
    </p:spTree>
    <p:extLst>
      <p:ext uri="{BB962C8B-B14F-4D97-AF65-F5344CB8AC3E}">
        <p14:creationId xmlns:p14="http://schemas.microsoft.com/office/powerpoint/2010/main" val="3070964950"/>
      </p:ext>
    </p:extLst>
  </p:cSld>
  <p:clrMapOvr>
    <a:masterClrMapping/>
  </p:clrMapOvr>
  <p:transition>
    <p:fade/>
  </p:transition>
  <p:timing>
    <p:tnLst>
      <p:par>
        <p:cTn id="1" dur="indefinite" restart="never" nodeType="tmRoot"/>
      </p:par>
    </p:tnLst>
  </p:timing>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835"/>
            <a:ext cx="12192000" cy="6852165"/>
          </a:xfrm>
          <a:prstGeom prst="rect">
            <a:avLst/>
          </a:prstGeom>
        </p:spPr>
      </p:pic>
      <p:sp>
        <p:nvSpPr>
          <p:cNvPr id="8" name="Rectangle 7"/>
          <p:cNvSpPr/>
          <p:nvPr userDrawn="1"/>
        </p:nvSpPr>
        <p:spPr bwMode="auto">
          <a:xfrm>
            <a:off x="10187268" y="-1"/>
            <a:ext cx="2004732" cy="6855083"/>
          </a:xfrm>
          <a:prstGeom prst="rect">
            <a:avLst/>
          </a:prstGeom>
          <a:solidFill>
            <a:srgbClr val="8CC600"/>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ndParaRPr>
          </a:p>
        </p:txBody>
      </p:sp>
      <p:sp>
        <p:nvSpPr>
          <p:cNvPr id="9" name="Freeform 64"/>
          <p:cNvSpPr>
            <a:spLocks noEditPoints="1"/>
          </p:cNvSpPr>
          <p:nvPr userDrawn="1"/>
        </p:nvSpPr>
        <p:spPr bwMode="black">
          <a:xfrm flipH="1">
            <a:off x="10598291" y="233151"/>
            <a:ext cx="1182686" cy="90830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43" tIns="41972" rIns="83943" bIns="41972" numCol="1" anchor="t" anchorCtr="0" compatLnSpc="1">
            <a:prstTxWarp prst="textNoShape">
              <a:avLst/>
            </a:prstTxWarp>
          </a:bodyPr>
          <a:lstStyle/>
          <a:p>
            <a:pPr marL="0" marR="0" lvl="0" indent="0" defTabSz="932559"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smtClean="0">
              <a:ln>
                <a:noFill/>
              </a:ln>
              <a:solidFill>
                <a:srgbClr val="292929"/>
              </a:solidFill>
              <a:effectLst/>
              <a:uLnTx/>
              <a:uFillTx/>
            </a:endParaRPr>
          </a:p>
        </p:txBody>
      </p:sp>
      <p:sp>
        <p:nvSpPr>
          <p:cNvPr id="4" name="Text Placeholder 3"/>
          <p:cNvSpPr>
            <a:spLocks noGrp="1"/>
          </p:cNvSpPr>
          <p:nvPr>
            <p:ph type="body" sz="quarter" idx="10"/>
          </p:nvPr>
        </p:nvSpPr>
        <p:spPr>
          <a:xfrm>
            <a:off x="589800" y="233151"/>
            <a:ext cx="9310688" cy="6416675"/>
          </a:xfrm>
          <a:prstGeom prst="rect">
            <a:avLst/>
          </a:prstGeom>
        </p:spPr>
        <p:txBody>
          <a:bodyPr/>
          <a:lstStyle>
            <a:lvl1pPr marL="0" indent="0">
              <a:buNone/>
              <a:defRPr sz="3600"/>
            </a:lvl1pPr>
            <a:lvl2pPr>
              <a:defRPr sz="3600"/>
            </a:lvl2pPr>
            <a:lvl3pPr>
              <a:defRPr sz="3600"/>
            </a:lvl3pPr>
            <a:lvl4pPr>
              <a:defRPr sz="3600"/>
            </a:lvl4pPr>
            <a:lvl5pPr>
              <a:defRPr sz="3600"/>
            </a:lvl5pPr>
          </a:lstStyle>
          <a:p>
            <a:pPr lvl="0"/>
            <a:r>
              <a:rPr lang="en-US" smtClean="0"/>
              <a:t>Click to edit Master text styles</a:t>
            </a:r>
          </a:p>
        </p:txBody>
      </p:sp>
    </p:spTree>
    <p:extLst>
      <p:ext uri="{BB962C8B-B14F-4D97-AF65-F5344CB8AC3E}">
        <p14:creationId xmlns:p14="http://schemas.microsoft.com/office/powerpoint/2010/main" val="1215873427"/>
      </p:ext>
    </p:extLst>
  </p:cSld>
  <p:clrMapOvr>
    <a:masterClrMapping/>
  </p:clrMapOvr>
  <p:transition>
    <p:fade/>
  </p:transition>
  <p:timing>
    <p:tnLst>
      <p:par>
        <p:cTn id="1" dur="indefinite" restart="never" nodeType="tmRoot"/>
      </p:par>
    </p:tnLst>
  </p:timing>
</p:sldLayout>
</file>

<file path=ppt/slideLayouts/slideLayout156.xml><?xml version="1.0" encoding="utf-8"?>
<p:sldLayout xmlns:a="http://schemas.openxmlformats.org/drawingml/2006/main" xmlns:r="http://schemas.openxmlformats.org/officeDocument/2006/relationships" xmlns:p="http://schemas.openxmlformats.org/presentationml/2006/main" userDrawn="1">
  <p:cSld name="E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 name="Text Box 3"/>
          <p:cNvSpPr txBox="1">
            <a:spLocks noChangeArrowheads="1"/>
          </p:cNvSpPr>
          <p:nvPr userDrawn="1"/>
        </p:nvSpPr>
        <p:spPr bwMode="blackWhite">
          <a:xfrm>
            <a:off x="450202" y="5503176"/>
            <a:ext cx="8639369" cy="711824"/>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a:t>
            </a:r>
            <a:r>
              <a:rPr lang="en-US" sz="686" dirty="0" smtClean="0">
                <a:gradFill>
                  <a:gsLst>
                    <a:gs pos="0">
                      <a:srgbClr val="FFFFFF"/>
                    </a:gs>
                    <a:gs pos="100000">
                      <a:srgbClr val="FFFFFF"/>
                    </a:gs>
                  </a:gsLst>
                  <a:lin ang="5400000" scaled="0"/>
                </a:gradFill>
                <a:cs typeface="Segoe UI" pitchFamily="34" charset="0"/>
              </a:rPr>
              <a:t>2014 </a:t>
            </a:r>
            <a:r>
              <a:rPr lang="en-US" sz="686" dirty="0">
                <a:gradFill>
                  <a:gsLst>
                    <a:gs pos="0">
                      <a:srgbClr val="FFFFFF"/>
                    </a:gs>
                    <a:gs pos="100000">
                      <a:srgbClr val="FFFFFF"/>
                    </a:gs>
                  </a:gsLst>
                  <a:lin ang="5400000" scaled="0"/>
                </a:gradFill>
                <a:cs typeface="Segoe UI" pitchFamily="34" charset="0"/>
              </a:rPr>
              <a:t>Microsoft Corporation. All rights reserved. Microsoft, Windows, Windows Vista and other product names are or may be registered trademarks and/or trademarks in the U.S. and/or other countries.</a:t>
            </a:r>
          </a:p>
          <a:p>
            <a:pPr defTabSz="913924" eaLnBrk="0" hangingPunct="0"/>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916" y="2968090"/>
            <a:ext cx="3223861" cy="690695"/>
          </a:xfrm>
          <a:prstGeom prst="rect">
            <a:avLst/>
          </a:prstGeom>
        </p:spPr>
      </p:pic>
    </p:spTree>
    <p:extLst>
      <p:ext uri="{BB962C8B-B14F-4D97-AF65-F5344CB8AC3E}">
        <p14:creationId xmlns:p14="http://schemas.microsoft.com/office/powerpoint/2010/main" val="33991624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Ones-and-zeroes2.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Picture 8" descr="MS-Azure_rgb_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6" name="Presenter"/>
          <p:cNvSpPr txBox="1">
            <a:spLocks/>
          </p:cNvSpPr>
          <p:nvPr userDrawn="1"/>
        </p:nvSpPr>
        <p:spPr>
          <a:xfrm>
            <a:off x="6342214" y="5233033"/>
            <a:ext cx="5669955" cy="1095241"/>
          </a:xfrm>
          <a:prstGeom prst="rect">
            <a:avLst/>
          </a:prstGeom>
        </p:spPr>
        <p:txBody>
          <a:bodyPr vert="horz" wrap="square" lIns="228600" tIns="91400" rIns="146240" bIns="91400"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defTabSz="932563">
              <a:lnSpc>
                <a:spcPts val="3000"/>
              </a:lnSpc>
              <a:spcBef>
                <a:spcPts val="0"/>
              </a:spcBef>
              <a:spcAft>
                <a:spcPts val="1199"/>
              </a:spcAft>
              <a:defRPr/>
            </a:pPr>
            <a:r>
              <a:rPr lang="en-US" sz="2200" dirty="0" smtClean="0">
                <a:solidFill>
                  <a:srgbClr val="FFFFFF"/>
                </a:solidFill>
              </a:rPr>
              <a:t>Presenter</a:t>
            </a:r>
            <a:endParaRPr sz="2200" dirty="0">
              <a:solidFill>
                <a:srgbClr val="FFFFFF"/>
              </a:solidFill>
            </a:endParaRPr>
          </a:p>
        </p:txBody>
      </p:sp>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2748984520"/>
      </p:ext>
    </p:extLst>
  </p:cSld>
  <p:clrMapOvr>
    <a:masterClrMapping/>
  </p:clrMapOvr>
  <p:transition>
    <p:fade/>
  </p:transition>
  <p:timing>
    <p:tnLst>
      <p:par>
        <p:cTn id="1" dur="indefinite" restart="never" nodeType="tmRoot"/>
      </p:par>
    </p:tnLst>
  </p:timing>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userDrawn="1"/>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Icon" descr="Ones-and-zeroes2.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Azure Light" descr="MS-Azure_rgb_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141172743"/>
      </p:ext>
    </p:extLst>
  </p:cSld>
  <p:clrMapOvr>
    <a:masterClrMapping/>
  </p:clrMapOvr>
  <p:transition>
    <p:fade/>
  </p:transition>
  <p:timing>
    <p:tnLst>
      <p:par>
        <p:cTn id="1" dur="indefinite" restart="never" nodeType="tmRoot"/>
      </p:par>
    </p:tnLst>
  </p:timing>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itle Alt">
    <p:spTree>
      <p:nvGrpSpPr>
        <p:cNvPr id="1" name=""/>
        <p:cNvGrpSpPr/>
        <p:nvPr/>
      </p:nvGrpSpPr>
      <p:grpSpPr>
        <a:xfrm>
          <a:off x="0" y="0"/>
          <a:ext cx="0" cy="0"/>
          <a:chOff x="0" y="0"/>
          <a:chExt cx="0" cy="0"/>
        </a:xfrm>
      </p:grpSpPr>
      <p:pic>
        <p:nvPicPr>
          <p:cNvPr id="6"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8"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9" name="Title"/>
          <p:cNvSpPr>
            <a:spLocks noGrp="1"/>
          </p:cNvSpPr>
          <p:nvPr>
            <p:ph type="title" hasCustomPrompt="1"/>
          </p:nvPr>
        </p:nvSpPr>
        <p:spPr>
          <a:xfrm>
            <a:off x="0" y="2194768"/>
            <a:ext cx="12192001" cy="1081833"/>
          </a:xfrm>
          <a:prstGeom prst="rect">
            <a:avLst/>
          </a:prstGeom>
        </p:spPr>
        <p:txBody>
          <a:bodyPr/>
          <a:lstStyle>
            <a:lvl1pPr algn="ctr">
              <a:defRPr lang="en-US" sz="5400" b="0" kern="1200" cap="none" spc="0" baseline="0" dirty="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
        <p:nvSpPr>
          <p:cNvPr id="11" name="Presenter"/>
          <p:cNvSpPr>
            <a:spLocks noGrp="1"/>
          </p:cNvSpPr>
          <p:nvPr>
            <p:ph type="body" sz="quarter" idx="10" hasCustomPrompt="1"/>
          </p:nvPr>
        </p:nvSpPr>
        <p:spPr>
          <a:xfrm>
            <a:off x="-1588" y="3276600"/>
            <a:ext cx="12192000" cy="990600"/>
          </a:xfrm>
          <a:prstGeom prst="rect">
            <a:avLst/>
          </a:prstGeom>
        </p:spPr>
        <p:txBody>
          <a:bodyPr/>
          <a:lstStyle>
            <a:lvl1pPr marL="0" indent="0" algn="ctr">
              <a:buNone/>
              <a:defRPr lang="en-US" sz="2200" b="0" kern="1200" cap="none" spc="-102" baseline="0" dirty="0">
                <a:ln w="3175">
                  <a:noFill/>
                </a:ln>
                <a:solidFill>
                  <a:srgbClr val="FFFFFF"/>
                </a:solidFill>
                <a:effectLst/>
                <a:latin typeface="+mj-lt"/>
                <a:ea typeface="+mn-ea"/>
                <a:cs typeface="Segoe UI" pitchFamily="34" charset="0"/>
              </a:defRPr>
            </a:lvl1pPr>
          </a:lstStyle>
          <a:p>
            <a:pPr lvl="0"/>
            <a:r>
              <a:rPr lang="en-US" dirty="0" smtClean="0"/>
              <a:t>Presenter</a:t>
            </a:r>
            <a:endParaRPr lang="en-US" dirty="0"/>
          </a:p>
        </p:txBody>
      </p:sp>
    </p:spTree>
    <p:extLst>
      <p:ext uri="{BB962C8B-B14F-4D97-AF65-F5344CB8AC3E}">
        <p14:creationId xmlns:p14="http://schemas.microsoft.com/office/powerpoint/2010/main" val="3997084568"/>
      </p:ext>
    </p:extLst>
  </p:cSld>
  <p:clrMapOvr>
    <a:masterClrMapping/>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518612" y="5576547"/>
            <a:ext cx="8069064" cy="917575"/>
          </a:xfrm>
          <a:prstGeom prst="rect">
            <a:avLst/>
          </a:prstGeom>
        </p:spPr>
        <p:txBody>
          <a:bodyPr/>
          <a:lstStyle>
            <a:lvl1pPr>
              <a:defRPr>
                <a:solidFill>
                  <a:schemeClr val="bg1"/>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27061935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69466" y="2709521"/>
            <a:ext cx="10722224" cy="1266359"/>
          </a:xfrm>
          <a:prstGeom prst="rect">
            <a:avLst/>
          </a:prstGeom>
        </p:spPr>
        <p:txBody>
          <a:bodyPr>
            <a:noAutofit/>
          </a:bodyPr>
          <a:lstStyle>
            <a:lvl1pPr algn="ctr">
              <a:defRPr sz="8000"/>
            </a:lvl1pPr>
          </a:lstStyle>
          <a:p>
            <a:pPr algn="ctr"/>
            <a:r>
              <a:rPr lang="en-US" sz="7998" dirty="0" smtClean="0"/>
              <a:t>Statement</a:t>
            </a:r>
            <a:endParaRPr lang="en-US" sz="7998" dirty="0"/>
          </a:p>
        </p:txBody>
      </p:sp>
      <p:pic>
        <p:nvPicPr>
          <p:cNvPr id="4"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1544794598"/>
      </p:ext>
    </p:extLst>
  </p:cSld>
  <p:clrMapOvr>
    <a:masterClrMapping/>
  </p:clrMapOvr>
  <p:transition>
    <p:fade/>
  </p:transition>
  <p:timing>
    <p:tnLst>
      <p:par>
        <p:cTn id="1" dur="indefinite" restart="never" nodeType="tmRoot"/>
      </p:par>
    </p:tnLst>
  </p:timing>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718572229"/>
      </p:ext>
    </p:extLst>
  </p:cSld>
  <p:clrMapOvr>
    <a:masterClrMapping/>
  </p:clrMapOvr>
  <p:transition>
    <p:fade/>
  </p:transition>
  <p:timing>
    <p:tnLst>
      <p:par>
        <p:cTn id="1" dur="indefinite" restart="never" nodeType="tmRoot"/>
      </p:par>
    </p:tnLst>
  </p:timing>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3661965185"/>
      </p:ext>
    </p:extLst>
  </p:cSld>
  <p:clrMapOvr>
    <a:masterClrMapping/>
  </p:clrMapOvr>
  <p:transition>
    <p:fade/>
  </p:transition>
  <p:timing>
    <p:tnLst>
      <p:par>
        <p:cTn id="1" dur="indefinite" restart="never" nodeType="tmRoot"/>
      </p:par>
    </p:tnLst>
  </p:timing>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6"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Tree>
    <p:extLst>
      <p:ext uri="{BB962C8B-B14F-4D97-AF65-F5344CB8AC3E}">
        <p14:creationId xmlns:p14="http://schemas.microsoft.com/office/powerpoint/2010/main" val="3813551855"/>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7" name="Logo" descr="MS Logo White.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140494775"/>
      </p:ext>
    </p:extLst>
  </p:cSld>
  <p:clrMapOvr>
    <a:masterClrMapping/>
  </p:clrMapOvr>
  <p:transition>
    <p:fade/>
  </p:transition>
  <p:timing>
    <p:tnLst>
      <p:par>
        <p:cTn id="1" dur="indefinite" restart="never" nodeType="tmRoot"/>
      </p:par>
    </p:tnLst>
  </p:timing>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878970093"/>
      </p:ext>
    </p:extLst>
  </p:cSld>
  <p:clrMapOvr>
    <a:masterClrMapping/>
  </p:clrMapOvr>
  <p:transition>
    <p:fade/>
  </p:transition>
  <p:timing>
    <p:tnLst>
      <p:par>
        <p:cTn id="1" dur="indefinite" restart="never" nodeType="tmRoot"/>
      </p:par>
    </p:tnLst>
  </p:timing>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872103374"/>
      </p:ext>
    </p:extLst>
  </p:cSld>
  <p:clrMapOvr>
    <a:masterClrMapping/>
  </p:clrMapOvr>
  <p:transition>
    <p:fade/>
  </p:transition>
  <p:timing>
    <p:tnLst>
      <p:par>
        <p:cTn id="1" dur="indefinite" restart="never" nodeType="tmRoot"/>
      </p:par>
    </p:tnLst>
  </p:timing>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Headline and Content">
    <p:spTree>
      <p:nvGrpSpPr>
        <p:cNvPr id="1" name=""/>
        <p:cNvGrpSpPr/>
        <p:nvPr/>
      </p:nvGrpSpPr>
      <p:grpSpPr>
        <a:xfrm>
          <a:off x="0" y="0"/>
          <a:ext cx="0" cy="0"/>
          <a:chOff x="0" y="0"/>
          <a:chExt cx="0" cy="0"/>
        </a:xfrm>
      </p:grpSpPr>
      <p:sp>
        <p:nvSpPr>
          <p:cNvPr id="3" name="White Background"/>
          <p:cNvSpPr/>
          <p:nvPr userDrawn="1"/>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2" name="Body"/>
          <p:cNvSpPr>
            <a:spLocks noGrp="1"/>
          </p:cNvSpPr>
          <p:nvPr>
            <p:ph type="body" sz="quarter" idx="11"/>
          </p:nvPr>
        </p:nvSpPr>
        <p:spPr>
          <a:xfrm>
            <a:off x="373985" y="4824404"/>
            <a:ext cx="6750030" cy="1139825"/>
          </a:xfrm>
          <a:prstGeom prst="rect">
            <a:avLst/>
          </a:prstGeom>
        </p:spPr>
        <p:txBody>
          <a:bodyPr/>
          <a:lstStyle>
            <a:lvl1pPr>
              <a:buClr>
                <a:schemeClr val="tx2"/>
              </a:buClr>
              <a:defRPr lang="en-US" sz="2000" kern="1200" spc="0" baseline="0" dirty="0" smtClean="0">
                <a:solidFill>
                  <a:srgbClr val="0072C6"/>
                </a:solidFill>
                <a:latin typeface="Segoe UI Light" panose="020B0502040204020203" pitchFamily="34" charset="0"/>
                <a:ea typeface="+mn-ea"/>
                <a:cs typeface="+mn-cs"/>
              </a:defRPr>
            </a:lvl1pPr>
            <a:lvl2pPr>
              <a:buClr>
                <a:schemeClr val="tx2"/>
              </a:buClr>
              <a:defRPr lang="en-US" sz="2000" kern="1200" spc="0" baseline="0" dirty="0" smtClean="0">
                <a:solidFill>
                  <a:srgbClr val="0072C6"/>
                </a:solidFill>
                <a:latin typeface="Segoe UI Light" panose="020B0502040204020203" pitchFamily="34" charset="0"/>
                <a:ea typeface="+mn-ea"/>
                <a:cs typeface="+mn-cs"/>
              </a:defRPr>
            </a:lvl2pPr>
            <a:lvl3pPr>
              <a:buClr>
                <a:schemeClr val="tx2"/>
              </a:buClr>
              <a:defRPr lang="en-US" sz="2000" kern="1200" spc="0" baseline="0" dirty="0" smtClean="0">
                <a:solidFill>
                  <a:srgbClr val="0072C6"/>
                </a:solidFill>
                <a:latin typeface="Segoe UI Light" panose="020B0502040204020203" pitchFamily="34" charset="0"/>
                <a:ea typeface="+mn-ea"/>
                <a:cs typeface="+mn-cs"/>
              </a:defRPr>
            </a:lvl3pPr>
            <a:lvl4pPr>
              <a:buClr>
                <a:schemeClr val="tx2"/>
              </a:buClr>
              <a:defRPr lang="en-US" sz="2000" kern="1200" spc="0" baseline="0" dirty="0" smtClean="0">
                <a:solidFill>
                  <a:srgbClr val="0072C6"/>
                </a:solidFill>
                <a:latin typeface="Segoe UI Light" panose="020B0502040204020203" pitchFamily="34" charset="0"/>
                <a:ea typeface="+mn-ea"/>
                <a:cs typeface="+mn-cs"/>
              </a:defRPr>
            </a:lvl4pPr>
            <a:lvl5pPr>
              <a:buClr>
                <a:schemeClr val="tx2"/>
              </a:buClr>
              <a:defRPr lang="en-US" sz="2000" kern="1200" spc="0" baseline="0" dirty="0" smtClean="0">
                <a:solidFill>
                  <a:srgbClr val="0072C6"/>
                </a:solidFill>
                <a:latin typeface="Segoe UI Light" panose="020B0502040204020203" pitchFamily="34" charset="0"/>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74712" y="930351"/>
            <a:ext cx="9976363" cy="917575"/>
          </a:xfrm>
          <a:prstGeom prst="rect">
            <a:avLst/>
          </a:prstGeom>
        </p:spPr>
        <p:txBody>
          <a:bodyPr/>
          <a:lstStyle/>
          <a:p>
            <a:r>
              <a:rPr lang="en-US" sz="4800" dirty="0" smtClean="0">
                <a:solidFill>
                  <a:schemeClr val="bg1"/>
                </a:solidFill>
              </a:rPr>
              <a:t>Headline</a:t>
            </a:r>
            <a:endParaRPr lang="en-US" sz="4800" dirty="0">
              <a:solidFill>
                <a:schemeClr val="bg1"/>
              </a:solidFill>
            </a:endParaRPr>
          </a:p>
        </p:txBody>
      </p:sp>
    </p:spTree>
    <p:extLst>
      <p:ext uri="{BB962C8B-B14F-4D97-AF65-F5344CB8AC3E}">
        <p14:creationId xmlns:p14="http://schemas.microsoft.com/office/powerpoint/2010/main" val="2236874811"/>
      </p:ext>
    </p:extLst>
  </p:cSld>
  <p:clrMapOvr>
    <a:masterClrMapping/>
  </p:clrMapOvr>
  <p:transition>
    <p:fade/>
  </p:transition>
  <p:timing>
    <p:tnLst>
      <p:par>
        <p:cTn id="1" dur="indefinite" restart="never" nodeType="tmRoot"/>
      </p:par>
    </p:tnLst>
  </p:timing>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Headline">
    <p:spTree>
      <p:nvGrpSpPr>
        <p:cNvPr id="1" name=""/>
        <p:cNvGrpSpPr/>
        <p:nvPr/>
      </p:nvGrpSpPr>
      <p:grpSpPr>
        <a:xfrm>
          <a:off x="0" y="0"/>
          <a:ext cx="0" cy="0"/>
          <a:chOff x="0" y="0"/>
          <a:chExt cx="0" cy="0"/>
        </a:xfrm>
      </p:grpSpPr>
      <p:sp>
        <p:nvSpPr>
          <p:cNvPr id="3" name="White Background"/>
          <p:cNvSpPr/>
          <p:nvPr userDrawn="1"/>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74712" y="930351"/>
            <a:ext cx="9976363" cy="917575"/>
          </a:xfrm>
          <a:prstGeom prst="rect">
            <a:avLst/>
          </a:prstGeom>
        </p:spPr>
        <p:txBody>
          <a:bodyPr/>
          <a:lstStyle/>
          <a:p>
            <a:r>
              <a:rPr lang="en-US" sz="4800" dirty="0" smtClean="0">
                <a:solidFill>
                  <a:schemeClr val="bg1"/>
                </a:solidFill>
              </a:rPr>
              <a:t>Headline</a:t>
            </a:r>
            <a:endParaRPr lang="en-US" sz="4800" dirty="0">
              <a:solidFill>
                <a:schemeClr val="bg1"/>
              </a:solidFill>
            </a:endParaRPr>
          </a:p>
        </p:txBody>
      </p:sp>
      <p:pic>
        <p:nvPicPr>
          <p:cNvPr id="9" name="Icon" descr="Ones-and-zeroes2.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3071402120"/>
      </p:ext>
    </p:extLst>
  </p:cSld>
  <p:clrMapOvr>
    <a:masterClrMapping/>
  </p:clrMapOvr>
  <p:transition>
    <p:fade/>
  </p:transition>
  <p:timing>
    <p:tnLst>
      <p:par>
        <p:cTn id="1" dur="indefinite" restart="never" nodeType="tmRoot"/>
      </p:par>
    </p:tnLst>
  </p:timing>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Blank Half">
    <p:spTree>
      <p:nvGrpSpPr>
        <p:cNvPr id="1" name=""/>
        <p:cNvGrpSpPr/>
        <p:nvPr/>
      </p:nvGrpSpPr>
      <p:grpSpPr>
        <a:xfrm>
          <a:off x="0" y="0"/>
          <a:ext cx="0" cy="0"/>
          <a:chOff x="0" y="0"/>
          <a:chExt cx="0" cy="0"/>
        </a:xfrm>
      </p:grpSpPr>
      <p:sp>
        <p:nvSpPr>
          <p:cNvPr id="3" name="White Background"/>
          <p:cNvSpPr/>
          <p:nvPr userDrawn="1"/>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9" name="Icon" descr="Ones-and-zeroes2.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1858457699"/>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nk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18238052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userDrawn="1"/>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dirty="0" smtClean="0">
                <a:solidFill>
                  <a:srgbClr val="0072C6"/>
                </a:solidFill>
                <a:latin typeface="Segoe UI Light" panose="020B0502040204020203" pitchFamily="34" charset="0"/>
              </a:rPr>
              <a:t>Headline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274712" y="2193928"/>
            <a:ext cx="9976860" cy="2719388"/>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15" name="Logo" descr="MS Logo White.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943703402"/>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dirty="0" smtClean="0">
                <a:solidFill>
                  <a:srgbClr val="0072C6"/>
                </a:solidFill>
                <a:latin typeface="Segoe UI Light" panose="020B0502040204020203" pitchFamily="34" charset="0"/>
              </a:rPr>
              <a:t>Headline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603896872"/>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518612" y="5576547"/>
            <a:ext cx="8069064" cy="917575"/>
          </a:xfrm>
          <a:prstGeom prst="rect">
            <a:avLst/>
          </a:prstGeom>
        </p:spPr>
        <p:txBody>
          <a:bodyPr/>
          <a:lstStyle>
            <a:lvl1pPr>
              <a:defRPr>
                <a:solidFill>
                  <a:schemeClr val="bg1"/>
                </a:solidFill>
              </a:defRPr>
            </a:lvl1pPr>
          </a:lstStyle>
          <a:p>
            <a:r>
              <a:rPr lang="en-US" sz="4800" dirty="0" smtClean="0">
                <a:solidFill>
                  <a:srgbClr val="0072C6"/>
                </a:solidFill>
                <a:latin typeface="Segoe UI Light" panose="020B0502040204020203" pitchFamily="34" charset="0"/>
              </a:rPr>
              <a:t>Headline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89422980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Blank Alt">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pic>
        <p:nvPicPr>
          <p:cNvPr id="8" name="Logo" descr="MS Logo White.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243532015"/>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dirty="0" smtClean="0">
                <a:solidFill>
                  <a:srgbClr val="0072C6"/>
                </a:solidFill>
                <a:latin typeface="Segoe UI Light" panose="020B0502040204020203" pitchFamily="34" charset="0"/>
              </a:rPr>
              <a:t>Headline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3398139" y="684717"/>
            <a:ext cx="8625516" cy="4420683"/>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8" name="Logo" descr="MS Logo White.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95617603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dirty="0" smtClean="0">
                <a:solidFill>
                  <a:srgbClr val="0072C6"/>
                </a:solidFill>
                <a:latin typeface="Segoe UI Light" panose="020B0502040204020203" pitchFamily="34" charset="0"/>
              </a:rPr>
              <a:t>Headline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439230298"/>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4391" y="2317689"/>
            <a:ext cx="11614318" cy="4083112"/>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grpSp>
        <p:nvGrpSpPr>
          <p:cNvPr id="4" name="White Background"/>
          <p:cNvGrpSpPr/>
          <p:nvPr userDrawn="1"/>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4" name="Subhead"/>
          <p:cNvSpPr txBox="1">
            <a:spLocks/>
          </p:cNvSpPr>
          <p:nvPr userDrawn="1"/>
        </p:nvSpPr>
        <p:spPr>
          <a:xfrm>
            <a:off x="274390" y="1415481"/>
            <a:ext cx="9875336" cy="923922"/>
          </a:xfrm>
          <a:prstGeom prst="rect">
            <a:avLst/>
          </a:prstGeom>
        </p:spPr>
        <p:txBody>
          <a:bodyPr/>
          <a:lstStyle>
            <a:lvl1pPr algn="l" defTabSz="914180" rtl="0" eaLnBrk="1" latinLnBrk="0" hangingPunct="1">
              <a:lnSpc>
                <a:spcPct val="90000"/>
              </a:lnSpc>
              <a:spcBef>
                <a:spcPct val="0"/>
              </a:spcBef>
              <a:buNone/>
              <a:defRPr lang="en-US" sz="5293" b="0" kern="1200" cap="none" spc="-100" baseline="0" dirty="0" smtClean="0">
                <a:ln w="3175">
                  <a:noFill/>
                </a:ln>
                <a:solidFill>
                  <a:schemeClr val="tx1"/>
                </a:solidFill>
                <a:effectLst/>
                <a:latin typeface="+mj-lt"/>
                <a:ea typeface="+mn-ea"/>
                <a:cs typeface="Segoe UI" pitchFamily="34" charset="0"/>
              </a:defRPr>
            </a:lvl1pPr>
          </a:lstStyle>
          <a:p>
            <a:r>
              <a:rPr lang="en-US" sz="4000" dirty="0" smtClean="0">
                <a:solidFill>
                  <a:schemeClr val="tx2"/>
                </a:solidFill>
              </a:rPr>
              <a:t>Subhead</a:t>
            </a:r>
            <a:endParaRPr lang="en-US" sz="4000" dirty="0">
              <a:solidFill>
                <a:schemeClr val="tx2"/>
              </a:solidFill>
            </a:endParaRPr>
          </a:p>
        </p:txBody>
      </p:sp>
      <p:sp>
        <p:nvSpPr>
          <p:cNvPr id="13" name="Headline"/>
          <p:cNvSpPr>
            <a:spLocks noGrp="1"/>
          </p:cNvSpPr>
          <p:nvPr userDrawn="1">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smtClean="0"/>
              <a:t>Headline</a:t>
            </a:r>
            <a:endParaRPr lang="en-US" dirty="0"/>
          </a:p>
        </p:txBody>
      </p:sp>
    </p:spTree>
    <p:extLst>
      <p:ext uri="{BB962C8B-B14F-4D97-AF65-F5344CB8AC3E}">
        <p14:creationId xmlns:p14="http://schemas.microsoft.com/office/powerpoint/2010/main" val="2563201693"/>
      </p:ext>
    </p:extLst>
  </p:cSld>
  <p:clrMapOvr>
    <a:masterClrMapping/>
  </p:clrMapOvr>
  <p:transition>
    <p:fade/>
  </p:transition>
  <p:timing>
    <p:tnLst>
      <p:par>
        <p:cTn id="1" dur="indefinite" restart="never" nodeType="tmRoot"/>
      </p:par>
    </p:tnLst>
  </p:timing>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Headline Only and Custom Content">
    <p:spTree>
      <p:nvGrpSpPr>
        <p:cNvPr id="1" name=""/>
        <p:cNvGrpSpPr/>
        <p:nvPr/>
      </p:nvGrpSpPr>
      <p:grpSpPr>
        <a:xfrm>
          <a:off x="0" y="0"/>
          <a:ext cx="0" cy="0"/>
          <a:chOff x="0" y="0"/>
          <a:chExt cx="0" cy="0"/>
        </a:xfrm>
      </p:grpSpPr>
      <p:grpSp>
        <p:nvGrpSpPr>
          <p:cNvPr id="2" name="Group 1"/>
          <p:cNvGrpSpPr/>
          <p:nvPr userDrawn="1"/>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userDrawn="1">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smtClean="0"/>
              <a:t>Headline</a:t>
            </a:r>
            <a:endParaRPr lang="en-US" dirty="0"/>
          </a:p>
        </p:txBody>
      </p:sp>
    </p:spTree>
    <p:extLst>
      <p:ext uri="{BB962C8B-B14F-4D97-AF65-F5344CB8AC3E}">
        <p14:creationId xmlns:p14="http://schemas.microsoft.com/office/powerpoint/2010/main" val="1741134482"/>
      </p:ext>
    </p:extLst>
  </p:cSld>
  <p:clrMapOvr>
    <a:masterClrMapping/>
  </p:clrMapOvr>
  <p:transition>
    <p:fade/>
  </p:transition>
  <p:timing>
    <p:tnLst>
      <p:par>
        <p:cTn id="1" dur="indefinite" restart="never" nodeType="tmRoot"/>
      </p:par>
    </p:tnLst>
  </p:timing>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Blank Third">
    <p:spTree>
      <p:nvGrpSpPr>
        <p:cNvPr id="1" name=""/>
        <p:cNvGrpSpPr/>
        <p:nvPr/>
      </p:nvGrpSpPr>
      <p:grpSpPr>
        <a:xfrm>
          <a:off x="0" y="0"/>
          <a:ext cx="0" cy="0"/>
          <a:chOff x="0" y="0"/>
          <a:chExt cx="0" cy="0"/>
        </a:xfrm>
      </p:grpSpPr>
      <p:grpSp>
        <p:nvGrpSpPr>
          <p:cNvPr id="2" name="Group 1"/>
          <p:cNvGrpSpPr/>
          <p:nvPr userDrawn="1"/>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Tree>
    <p:extLst>
      <p:ext uri="{BB962C8B-B14F-4D97-AF65-F5344CB8AC3E}">
        <p14:creationId xmlns:p14="http://schemas.microsoft.com/office/powerpoint/2010/main" val="17881311"/>
      </p:ext>
    </p:extLst>
  </p:cSld>
  <p:clrMapOvr>
    <a:masterClrMapping/>
  </p:clrMapOvr>
  <p:transition>
    <p:fade/>
  </p:transition>
  <p:timing>
    <p:tnLst>
      <p:par>
        <p:cTn id="1" dur="indefinite" restart="never" nodeType="tmRoot"/>
      </p:par>
    </p:tnLst>
  </p:timing>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dirty="0" smtClean="0">
                <a:solidFill>
                  <a:srgbClr val="92D050"/>
                </a:solidFill>
              </a:rPr>
              <a:t>Headline</a:t>
            </a:r>
            <a:endParaRPr lang="en-US" dirty="0">
              <a:solidFill>
                <a:schemeClr val="bg2"/>
              </a:solidFill>
            </a:endParaRPr>
          </a:p>
        </p:txBody>
      </p:sp>
      <p:sp>
        <p:nvSpPr>
          <p:cNvPr id="7" name="Body"/>
          <p:cNvSpPr>
            <a:spLocks noGrp="1"/>
          </p:cNvSpPr>
          <p:nvPr>
            <p:ph sz="quarter" idx="10"/>
          </p:nvPr>
        </p:nvSpPr>
        <p:spPr>
          <a:xfrm>
            <a:off x="2103900" y="1828800"/>
            <a:ext cx="8743227" cy="434340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972510790"/>
      </p:ext>
    </p:extLst>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3398139" y="684717"/>
            <a:ext cx="8625516" cy="4420683"/>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976987840"/>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dirty="0" smtClean="0">
                <a:solidFill>
                  <a:srgbClr val="92D050"/>
                </a:solidFill>
              </a:rPr>
              <a:t>Headline</a:t>
            </a:r>
            <a:endParaRPr lang="en-US" dirty="0">
              <a:solidFill>
                <a:schemeClr val="bg2"/>
              </a:solidFill>
            </a:endParaRPr>
          </a:p>
        </p:txBody>
      </p:sp>
    </p:spTree>
    <p:extLst>
      <p:ext uri="{BB962C8B-B14F-4D97-AF65-F5344CB8AC3E}">
        <p14:creationId xmlns:p14="http://schemas.microsoft.com/office/powerpoint/2010/main" val="1474173182"/>
      </p:ext>
    </p:extLst>
  </p:cSld>
  <p:clrMapOvr>
    <a:masterClrMapping/>
  </p:clrMapOvr>
  <p:transition>
    <p:fade/>
  </p:transition>
  <p:timing>
    <p:tnLst>
      <p:par>
        <p:cTn id="1" dur="indefinite" restart="never" nodeType="tmRoot"/>
      </p:par>
    </p:tnLst>
  </p:timing>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741" y="2970214"/>
            <a:ext cx="10086517" cy="917575"/>
          </a:xfrm>
          <a:prstGeom prst="rect">
            <a:avLst/>
          </a:prstGeom>
        </p:spPr>
        <p:txBody>
          <a:bodyPr/>
          <a:lstStyle>
            <a:lvl1pPr algn="ctr">
              <a:defRPr sz="6000">
                <a:solidFill>
                  <a:srgbClr val="92D050"/>
                </a:solidFill>
              </a:defRPr>
            </a:lvl1pPr>
          </a:lstStyle>
          <a:p>
            <a:r>
              <a:rPr lang="en-US" sz="5400" dirty="0" smtClean="0">
                <a:solidFill>
                  <a:srgbClr val="92D050"/>
                </a:solidFill>
              </a:rPr>
              <a:t>Demo</a:t>
            </a:r>
            <a:endParaRPr lang="en-US" dirty="0">
              <a:solidFill>
                <a:schemeClr val="bg2"/>
              </a:solidFill>
            </a:endParaRPr>
          </a:p>
        </p:txBody>
      </p:sp>
      <p:pic>
        <p:nvPicPr>
          <p:cNvPr id="4" name="Picture 3"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696953843"/>
      </p:ext>
    </p:extLst>
  </p:cSld>
  <p:clrMapOvr>
    <a:masterClrMapping/>
  </p:clrMapOvr>
  <p:transition>
    <p:fade/>
  </p:transition>
  <p:timing>
    <p:tnLst>
      <p:par>
        <p:cTn id="1" dur="indefinite" restart="never" nodeType="tmRoot"/>
      </p:par>
    </p:tnLst>
  </p:timing>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2919"/>
            <a:ext cx="12192000" cy="6852165"/>
          </a:xfrm>
          <a:prstGeom prst="rect">
            <a:avLst/>
          </a:prstGeom>
        </p:spPr>
      </p:pic>
      <p:sp>
        <p:nvSpPr>
          <p:cNvPr id="5" name="Rectangle 4"/>
          <p:cNvSpPr/>
          <p:nvPr userDrawn="1"/>
        </p:nvSpPr>
        <p:spPr>
          <a:xfrm>
            <a:off x="1"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Tree>
    <p:extLst>
      <p:ext uri="{BB962C8B-B14F-4D97-AF65-F5344CB8AC3E}">
        <p14:creationId xmlns:p14="http://schemas.microsoft.com/office/powerpoint/2010/main" val="1451972240"/>
      </p:ext>
    </p:extLst>
  </p:cSld>
  <p:clrMapOvr>
    <a:masterClrMapping/>
  </p:clrMapOvr>
  <p:transition>
    <p:fade/>
  </p:transition>
  <p:timing>
    <p:tnLst>
      <p:par>
        <p:cTn id="1" dur="indefinite" restart="never" nodeType="tmRoot"/>
      </p:par>
    </p:tnLst>
  </p:timing>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2919"/>
            <a:ext cx="12192000" cy="6852165"/>
          </a:xfrm>
          <a:prstGeom prst="rect">
            <a:avLst/>
          </a:prstGeom>
        </p:spPr>
      </p:pic>
    </p:spTree>
    <p:extLst>
      <p:ext uri="{BB962C8B-B14F-4D97-AF65-F5344CB8AC3E}">
        <p14:creationId xmlns:p14="http://schemas.microsoft.com/office/powerpoint/2010/main" val="3166731561"/>
      </p:ext>
    </p:extLst>
  </p:cSld>
  <p:clrMapOvr>
    <a:masterClrMapping/>
  </p:clrMapOvr>
  <p:transition>
    <p:fade/>
  </p:transition>
  <p:timing>
    <p:tnLst>
      <p:par>
        <p:cTn id="1" dur="indefinite" restart="never" nodeType="tmRoot"/>
      </p:par>
    </p:tnLst>
  </p:timing>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1"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Tree>
    <p:extLst>
      <p:ext uri="{BB962C8B-B14F-4D97-AF65-F5344CB8AC3E}">
        <p14:creationId xmlns:p14="http://schemas.microsoft.com/office/powerpoint/2010/main" val="4196377485"/>
      </p:ext>
    </p:extLst>
  </p:cSld>
  <p:clrMapOvr>
    <a:masterClrMapping/>
  </p:clrMapOvr>
  <p:transition>
    <p:fade/>
  </p:transition>
  <p:timing>
    <p:tnLst>
      <p:par>
        <p:cTn id="1" dur="indefinite" restart="never" nodeType="tmRoot"/>
      </p:par>
    </p:tnLst>
  </p:timing>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2919"/>
            <a:ext cx="12192000" cy="6852165"/>
          </a:xfrm>
          <a:prstGeom prst="rect">
            <a:avLst/>
          </a:prstGeom>
        </p:spPr>
      </p:pic>
      <p:sp>
        <p:nvSpPr>
          <p:cNvPr id="5" name="Rectangle 4"/>
          <p:cNvSpPr/>
          <p:nvPr userDrawn="1"/>
        </p:nvSpPr>
        <p:spPr bwMode="auto">
          <a:xfrm>
            <a:off x="8884871" y="-1"/>
            <a:ext cx="3307130" cy="6855083"/>
          </a:xfrm>
          <a:prstGeom prst="rect">
            <a:avLst/>
          </a:prstGeom>
          <a:solidFill>
            <a:srgbClr val="00AEEF"/>
          </a:solidFill>
          <a:ln w="9525" cap="flat" cmpd="sng" algn="ctr">
            <a:noFill/>
            <a:prstDash val="solid"/>
            <a:headEnd type="none" w="med" len="med"/>
            <a:tailEnd type="none" w="med" len="med"/>
          </a:ln>
          <a:effectLst/>
        </p:spPr>
        <p:txBody>
          <a:bodyPr vert="horz" wrap="square" lIns="93232" tIns="46616" rIns="93232" bIns="46616" numCol="1" rtlCol="0" anchor="ctr" anchorCtr="0" compatLnSpc="1">
            <a:prstTxWarp prst="textNoShape">
              <a:avLst/>
            </a:prstTxWarp>
          </a:bodyPr>
          <a:lstStyle/>
          <a:p>
            <a:pPr marL="0" marR="0" lvl="0" indent="0" algn="ctr" defTabSz="932010" eaLnBrk="1" fontAlgn="base" latinLnBrk="0" hangingPunct="1">
              <a:lnSpc>
                <a:spcPct val="100000"/>
              </a:lnSpc>
              <a:spcBef>
                <a:spcPct val="0"/>
              </a:spcBef>
              <a:spcAft>
                <a:spcPct val="0"/>
              </a:spcAft>
              <a:buClrTx/>
              <a:buSzTx/>
              <a:buFontTx/>
              <a:buNone/>
              <a:tabLst/>
              <a:defRPr/>
            </a:pPr>
            <a:endParaRPr kumimoji="0" lang="en-US" sz="2243"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ndParaRPr>
          </a:p>
        </p:txBody>
      </p:sp>
      <p:sp>
        <p:nvSpPr>
          <p:cNvPr id="6" name="Rounded Rectangle 29"/>
          <p:cNvSpPr/>
          <p:nvPr userDrawn="1"/>
        </p:nvSpPr>
        <p:spPr bwMode="black">
          <a:xfrm>
            <a:off x="9884269" y="1944139"/>
            <a:ext cx="1308334" cy="3044320"/>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6618" tIns="46618" rIns="46618" bIns="46618" numCol="1" spcCol="0" rtlCol="0" fromWordArt="0" anchor="ctr" anchorCtr="0" forceAA="0" compatLnSpc="1">
            <a:prstTxWarp prst="textNoShape">
              <a:avLst/>
            </a:prstTxWarp>
            <a:noAutofit/>
          </a:bodyPr>
          <a:lstStyle/>
          <a:p>
            <a:pPr marL="0" marR="0" lvl="0" indent="0" algn="ctr" defTabSz="932010" eaLnBrk="1" fontAlgn="base" latinLnBrk="0" hangingPunct="1">
              <a:lnSpc>
                <a:spcPct val="100000"/>
              </a:lnSpc>
              <a:spcBef>
                <a:spcPct val="0"/>
              </a:spcBef>
              <a:spcAft>
                <a:spcPct val="0"/>
              </a:spcAft>
              <a:buClrTx/>
              <a:buSzTx/>
              <a:buFontTx/>
              <a:buNone/>
              <a:tabLst/>
              <a:defRPr/>
            </a:pPr>
            <a:endParaRPr kumimoji="0" lang="en-US" sz="1835"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5"/>
          <p:cNvSpPr>
            <a:spLocks noGrp="1"/>
          </p:cNvSpPr>
          <p:nvPr>
            <p:ph type="title" idx="4294967295"/>
          </p:nvPr>
        </p:nvSpPr>
        <p:spPr>
          <a:xfrm>
            <a:off x="461264" y="158737"/>
            <a:ext cx="3694118" cy="2413891"/>
          </a:xfrm>
          <a:prstGeom prst="rect">
            <a:avLst/>
          </a:prstGeom>
        </p:spPr>
        <p:txBody>
          <a:bodyPr anchor="ctr">
            <a:noAutofit/>
          </a:bodyPr>
          <a:lstStyle>
            <a:lvl1pPr>
              <a:defRPr sz="8797"/>
            </a:lvl1pPr>
          </a:lstStyle>
          <a:p>
            <a:r>
              <a:rPr lang="en-US" sz="8795" dirty="0">
                <a:solidFill>
                  <a:schemeClr val="bg1">
                    <a:alpha val="99000"/>
                  </a:schemeClr>
                </a:solidFill>
              </a:rPr>
              <a:t>Q&amp;A</a:t>
            </a:r>
          </a:p>
        </p:txBody>
      </p:sp>
    </p:spTree>
    <p:extLst>
      <p:ext uri="{BB962C8B-B14F-4D97-AF65-F5344CB8AC3E}">
        <p14:creationId xmlns:p14="http://schemas.microsoft.com/office/powerpoint/2010/main" val="2387732959"/>
      </p:ext>
    </p:extLst>
  </p:cSld>
  <p:clrMapOvr>
    <a:masterClrMapping/>
  </p:clrMapOvr>
  <p:transition>
    <p:fade/>
  </p:transition>
  <p:timing>
    <p:tnLst>
      <p:par>
        <p:cTn id="1" dur="indefinite" restart="never" nodeType="tmRoot"/>
      </p:par>
    </p:tnLst>
  </p:timing>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5837"/>
            <a:ext cx="12192000" cy="6852165"/>
          </a:xfrm>
          <a:prstGeom prst="rect">
            <a:avLst/>
          </a:prstGeom>
        </p:spPr>
      </p:pic>
      <p:sp>
        <p:nvSpPr>
          <p:cNvPr id="8" name="Rectangle 7"/>
          <p:cNvSpPr/>
          <p:nvPr userDrawn="1"/>
        </p:nvSpPr>
        <p:spPr bwMode="auto">
          <a:xfrm>
            <a:off x="10187268" y="-1"/>
            <a:ext cx="2004732" cy="6855083"/>
          </a:xfrm>
          <a:prstGeom prst="rect">
            <a:avLst/>
          </a:prstGeom>
          <a:solidFill>
            <a:srgbClr val="8CC600"/>
          </a:solidFill>
          <a:ln w="9525" cap="flat" cmpd="sng" algn="ctr">
            <a:noFill/>
            <a:prstDash val="solid"/>
            <a:headEnd type="none" w="med" len="med"/>
            <a:tailEnd type="none" w="med" len="med"/>
          </a:ln>
          <a:effectLst/>
        </p:spPr>
        <p:txBody>
          <a:bodyPr vert="horz" wrap="square" lIns="93232" tIns="46616" rIns="93232" bIns="46616" numCol="1" rtlCol="0" anchor="ctr" anchorCtr="0" compatLnSpc="1">
            <a:prstTxWarp prst="textNoShape">
              <a:avLst/>
            </a:prstTxWarp>
          </a:bodyPr>
          <a:lstStyle/>
          <a:p>
            <a:pPr marL="0" marR="0" lvl="0" indent="0" algn="ctr" defTabSz="932010" eaLnBrk="1" fontAlgn="base" latinLnBrk="0" hangingPunct="1">
              <a:lnSpc>
                <a:spcPct val="100000"/>
              </a:lnSpc>
              <a:spcBef>
                <a:spcPct val="0"/>
              </a:spcBef>
              <a:spcAft>
                <a:spcPct val="0"/>
              </a:spcAft>
              <a:buClrTx/>
              <a:buSzTx/>
              <a:buFontTx/>
              <a:buNone/>
              <a:tabLst/>
              <a:defRPr/>
            </a:pPr>
            <a:endParaRPr kumimoji="0" lang="en-US" sz="2243"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ndParaRPr>
          </a:p>
        </p:txBody>
      </p:sp>
      <p:sp>
        <p:nvSpPr>
          <p:cNvPr id="9" name="Freeform 64"/>
          <p:cNvSpPr>
            <a:spLocks noEditPoints="1"/>
          </p:cNvSpPr>
          <p:nvPr userDrawn="1"/>
        </p:nvSpPr>
        <p:spPr bwMode="black">
          <a:xfrm flipH="1">
            <a:off x="10598291" y="233151"/>
            <a:ext cx="1182686" cy="90830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21" tIns="41961" rIns="83921" bIns="41961" numCol="1" anchor="t" anchorCtr="0" compatLnSpc="1">
            <a:prstTxWarp prst="textNoShape">
              <a:avLst/>
            </a:prstTxWarp>
          </a:bodyPr>
          <a:lstStyle/>
          <a:p>
            <a:pPr marL="0" marR="0" lvl="0" indent="0" defTabSz="932279"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smtClean="0">
              <a:ln>
                <a:noFill/>
              </a:ln>
              <a:solidFill>
                <a:srgbClr val="292929"/>
              </a:solidFill>
              <a:effectLst/>
              <a:uLnTx/>
              <a:uFillTx/>
            </a:endParaRPr>
          </a:p>
        </p:txBody>
      </p:sp>
      <p:sp>
        <p:nvSpPr>
          <p:cNvPr id="4" name="Text Placeholder 3"/>
          <p:cNvSpPr>
            <a:spLocks noGrp="1"/>
          </p:cNvSpPr>
          <p:nvPr>
            <p:ph type="body" sz="quarter" idx="10"/>
          </p:nvPr>
        </p:nvSpPr>
        <p:spPr>
          <a:xfrm>
            <a:off x="589801" y="233152"/>
            <a:ext cx="9310688" cy="6416675"/>
          </a:xfrm>
          <a:prstGeom prst="rect">
            <a:avLst/>
          </a:prstGeom>
        </p:spPr>
        <p:txBody>
          <a:bodyPr/>
          <a:lstStyle>
            <a:lvl1pPr marL="0" indent="0">
              <a:buNone/>
              <a:defRPr sz="3599"/>
            </a:lvl1pPr>
            <a:lvl2pPr>
              <a:defRPr sz="3599"/>
            </a:lvl2pPr>
            <a:lvl3pPr>
              <a:defRPr sz="3599"/>
            </a:lvl3pPr>
            <a:lvl4pPr>
              <a:defRPr sz="3599"/>
            </a:lvl4pPr>
            <a:lvl5pPr>
              <a:defRPr sz="3599"/>
            </a:lvl5pPr>
          </a:lstStyle>
          <a:p>
            <a:pPr lvl="0"/>
            <a:r>
              <a:rPr lang="en-US" dirty="0" smtClean="0"/>
              <a:t>Click to edit Master text styles</a:t>
            </a:r>
            <a:endParaRPr lang="en-US" dirty="0"/>
          </a:p>
        </p:txBody>
      </p:sp>
    </p:spTree>
    <p:extLst>
      <p:ext uri="{BB962C8B-B14F-4D97-AF65-F5344CB8AC3E}">
        <p14:creationId xmlns:p14="http://schemas.microsoft.com/office/powerpoint/2010/main" val="2318131562"/>
      </p:ext>
    </p:extLst>
  </p:cSld>
  <p:clrMapOvr>
    <a:masterClrMapping/>
  </p:clrMapOvr>
  <p:transition>
    <p:fade/>
  </p:transition>
  <p:timing>
    <p:tnLst>
      <p:par>
        <p:cTn id="1" dur="indefinite" restart="never" nodeType="tmRoot"/>
      </p:par>
    </p:tnLst>
  </p:timing>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E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1" y="0"/>
            <a:ext cx="12192000"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rgbClr val="FFFFFF"/>
              </a:solidFill>
            </a:endParaRPr>
          </a:p>
        </p:txBody>
      </p:sp>
      <p:sp>
        <p:nvSpPr>
          <p:cNvPr id="3" name="Text Box 3"/>
          <p:cNvSpPr txBox="1">
            <a:spLocks noChangeArrowheads="1"/>
          </p:cNvSpPr>
          <p:nvPr userDrawn="1"/>
        </p:nvSpPr>
        <p:spPr bwMode="blackWhite">
          <a:xfrm>
            <a:off x="450203" y="5503176"/>
            <a:ext cx="8639369" cy="711824"/>
          </a:xfrm>
          <a:prstGeom prst="rect">
            <a:avLst/>
          </a:prstGeom>
          <a:noFill/>
          <a:ln w="12700">
            <a:noFill/>
            <a:miter lim="800000"/>
            <a:headEnd type="none" w="sm" len="sm"/>
            <a:tailEnd type="none" w="sm" len="sm"/>
          </a:ln>
          <a:effectLst/>
        </p:spPr>
        <p:txBody>
          <a:bodyPr vert="horz" wrap="square" lIns="179238" tIns="143391" rIns="179238" bIns="143391" numCol="1" anchor="t" anchorCtr="0" compatLnSpc="1">
            <a:prstTxWarp prst="textNoShape">
              <a:avLst/>
            </a:prstTxWarp>
            <a:spAutoFit/>
          </a:bodyPr>
          <a:lstStyle/>
          <a:p>
            <a:pPr defTabSz="913650" eaLnBrk="0" hangingPunct="0"/>
            <a:r>
              <a:rPr lang="en-US" sz="686" dirty="0">
                <a:gradFill>
                  <a:gsLst>
                    <a:gs pos="0">
                      <a:srgbClr val="FFFFFF"/>
                    </a:gs>
                    <a:gs pos="100000">
                      <a:srgbClr val="FFFFFF"/>
                    </a:gs>
                  </a:gsLst>
                  <a:lin ang="5400000" scaled="0"/>
                </a:gradFill>
                <a:cs typeface="Segoe UI" pitchFamily="34" charset="0"/>
              </a:rPr>
              <a:t>© </a:t>
            </a:r>
            <a:r>
              <a:rPr lang="en-US" sz="686" dirty="0" smtClean="0">
                <a:gradFill>
                  <a:gsLst>
                    <a:gs pos="0">
                      <a:srgbClr val="FFFFFF"/>
                    </a:gs>
                    <a:gs pos="100000">
                      <a:srgbClr val="FFFFFF"/>
                    </a:gs>
                  </a:gsLst>
                  <a:lin ang="5400000" scaled="0"/>
                </a:gradFill>
                <a:cs typeface="Segoe UI" pitchFamily="34" charset="0"/>
              </a:rPr>
              <a:t>2014 </a:t>
            </a:r>
            <a:r>
              <a:rPr lang="en-US" sz="686" dirty="0">
                <a:gradFill>
                  <a:gsLst>
                    <a:gs pos="0">
                      <a:srgbClr val="FFFFFF"/>
                    </a:gs>
                    <a:gs pos="100000">
                      <a:srgbClr val="FFFFFF"/>
                    </a:gs>
                  </a:gsLst>
                  <a:lin ang="5400000" scaled="0"/>
                </a:gradFill>
                <a:cs typeface="Segoe UI" pitchFamily="34" charset="0"/>
              </a:rPr>
              <a:t>Microsoft Corporation. All rights reserved. Microsoft, Windows, Windows Vista and other product names are or may be registered trademarks and/or trademarks in the U.S. and/or other countries.</a:t>
            </a:r>
          </a:p>
          <a:p>
            <a:pPr defTabSz="913650" eaLnBrk="0" hangingPunct="0"/>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917" y="2968092"/>
            <a:ext cx="3223861" cy="690695"/>
          </a:xfrm>
          <a:prstGeom prst="rect">
            <a:avLst/>
          </a:prstGeom>
        </p:spPr>
      </p:pic>
    </p:spTree>
    <p:extLst>
      <p:ext uri="{BB962C8B-B14F-4D97-AF65-F5344CB8AC3E}">
        <p14:creationId xmlns:p14="http://schemas.microsoft.com/office/powerpoint/2010/main" val="3371535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8.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620296" y="353094"/>
            <a:ext cx="10989093" cy="826002"/>
          </a:xfrm>
          <a:prstGeom prst="rect">
            <a:avLst/>
          </a:prstGeom>
        </p:spPr>
        <p:txBody>
          <a:bodyPr/>
          <a:lstStyle>
            <a:lvl1pPr>
              <a:defRPr>
                <a:solidFill>
                  <a:srgbClr val="008272"/>
                </a:solidFill>
                <a:latin typeface="Segoe UI Light" panose="020B0502040204020203" pitchFamily="34" charset="0"/>
                <a:cs typeface="Segoe UI Light" panose="020B0502040204020203" pitchFamily="34" charset="0"/>
              </a:defRPr>
            </a:lvl1pPr>
          </a:lstStyle>
          <a:p>
            <a:r>
              <a:rPr lang="en-US" dirty="0" smtClean="0"/>
              <a:t>Click to edit title</a:t>
            </a:r>
            <a:endParaRPr lang="en-US" dirty="0"/>
          </a:p>
        </p:txBody>
      </p:sp>
    </p:spTree>
    <p:extLst>
      <p:ext uri="{BB962C8B-B14F-4D97-AF65-F5344CB8AC3E}">
        <p14:creationId xmlns:p14="http://schemas.microsoft.com/office/powerpoint/2010/main" val="1943763957"/>
      </p:ext>
    </p:extLst>
  </p:cSld>
  <p:clrMapOvr>
    <a:masterClrMapping/>
  </p:clrMapOvr>
  <p:timing>
    <p:tnLst>
      <p:par>
        <p:cTn id="1" dur="indefinite" restart="never" nodeType="tmRoot"/>
      </p:par>
    </p:tnLst>
  </p:timing>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bwMode="auto">
          <a:xfrm>
            <a:off x="6057717"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algn="ctr" defTabSz="932192"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Picture 6"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80" y="4928556"/>
            <a:ext cx="2714605" cy="1972396"/>
          </a:xfrm>
          <a:prstGeom prst="rect">
            <a:avLst/>
          </a:prstGeom>
        </p:spPr>
      </p:pic>
      <p:pic>
        <p:nvPicPr>
          <p:cNvPr id="9" name="Picture 8"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7" y="147879"/>
            <a:ext cx="1662233" cy="382281"/>
          </a:xfrm>
          <a:prstGeom prst="rect">
            <a:avLst/>
          </a:prstGeom>
        </p:spPr>
      </p:pic>
      <p:sp>
        <p:nvSpPr>
          <p:cNvPr id="6" name="Presenter"/>
          <p:cNvSpPr txBox="1">
            <a:spLocks/>
          </p:cNvSpPr>
          <p:nvPr/>
        </p:nvSpPr>
        <p:spPr>
          <a:xfrm>
            <a:off x="6342214" y="5233035"/>
            <a:ext cx="5669955" cy="1095241"/>
          </a:xfrm>
          <a:prstGeom prst="rect">
            <a:avLst/>
          </a:prstGeom>
        </p:spPr>
        <p:txBody>
          <a:bodyPr vert="horz" wrap="square" lIns="228540" tIns="91376" rIns="146202" bIns="91376"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marL="0" marR="0" lvl="0" indent="0" algn="l" defTabSz="932283" rtl="0" eaLnBrk="1" fontAlgn="auto" latinLnBrk="0" hangingPunct="1">
              <a:lnSpc>
                <a:spcPts val="2999"/>
              </a:lnSpc>
              <a:spcBef>
                <a:spcPts val="0"/>
              </a:spcBef>
              <a:spcAft>
                <a:spcPts val="1199"/>
              </a:spcAft>
              <a:buClrTx/>
              <a:buSzTx/>
              <a:buFontTx/>
              <a:buNone/>
              <a:tabLst/>
              <a:defRPr/>
            </a:pPr>
            <a:r>
              <a:rPr kumimoji="0" lang="en-US" sz="2199" b="0" i="0" u="none" strike="noStrike" kern="1200" cap="none" spc="-102" normalizeH="0" baseline="0" noProof="0" dirty="0" smtClean="0">
                <a:ln w="3175">
                  <a:noFill/>
                </a:ln>
                <a:solidFill>
                  <a:srgbClr val="FFFFFF"/>
                </a:solidFill>
                <a:effectLst/>
                <a:uLnTx/>
                <a:uFillTx/>
                <a:latin typeface="Segoe UI Light"/>
                <a:ea typeface="+mn-ea"/>
                <a:cs typeface="Segoe UI" pitchFamily="34" charset="0"/>
              </a:rPr>
              <a:t>Presenter</a:t>
            </a:r>
            <a:endParaRPr kumimoji="0" lang="en-US" sz="2199" b="0" i="0" u="none" strike="noStrike" kern="1200" cap="none" spc="-102" normalizeH="0" baseline="0" noProof="0" dirty="0">
              <a:ln w="3175">
                <a:noFill/>
              </a:ln>
              <a:solidFill>
                <a:srgbClr val="FFFFFF"/>
              </a:solidFill>
              <a:effectLst/>
              <a:uLnTx/>
              <a:uFillTx/>
              <a:latin typeface="Segoe UI Light"/>
              <a:ea typeface="+mn-ea"/>
              <a:cs typeface="Segoe UI" pitchFamily="34" charset="0"/>
            </a:endParaRPr>
          </a:p>
        </p:txBody>
      </p:sp>
      <p:sp>
        <p:nvSpPr>
          <p:cNvPr id="10" name="Title"/>
          <p:cNvSpPr>
            <a:spLocks noGrp="1"/>
          </p:cNvSpPr>
          <p:nvPr>
            <p:ph type="title" hasCustomPrompt="1"/>
          </p:nvPr>
        </p:nvSpPr>
        <p:spPr>
          <a:xfrm>
            <a:off x="6364081" y="4263386"/>
            <a:ext cx="5827921" cy="899665"/>
          </a:xfrm>
          <a:prstGeom prst="rect">
            <a:avLst/>
          </a:prstGeom>
        </p:spPr>
        <p:txBody>
          <a:bodyPr/>
          <a:lstStyle>
            <a:lvl1pPr>
              <a:defRPr lang="en-US" sz="5398"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2230316031"/>
      </p:ext>
    </p:extLst>
  </p:cSld>
  <p:clrMapOvr>
    <a:masterClrMapping/>
  </p:clrMapOvr>
  <p:transition>
    <p:fade/>
  </p:transition>
  <p:timing>
    <p:tnLst>
      <p:par>
        <p:cTn id="1" dur="indefinite" restart="never" nodeType="tmRoot"/>
      </p:par>
    </p:tnLst>
  </p:timing>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413441553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p:nvSpPr>
        <p:spPr bwMode="auto">
          <a:xfrm>
            <a:off x="6057717"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algn="ctr" defTabSz="932192"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80" y="4928556"/>
            <a:ext cx="2714605" cy="1972396"/>
          </a:xfrm>
          <a:prstGeom prst="rect">
            <a:avLst/>
          </a:prstGeom>
        </p:spPr>
      </p:pic>
      <p:pic>
        <p:nvPicPr>
          <p:cNvPr id="9" name="Azure Light"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7" y="147879"/>
            <a:ext cx="1662233" cy="382281"/>
          </a:xfrm>
          <a:prstGeom prst="rect">
            <a:avLst/>
          </a:prstGeom>
        </p:spPr>
      </p:pic>
      <p:sp>
        <p:nvSpPr>
          <p:cNvPr id="10" name="Title"/>
          <p:cNvSpPr>
            <a:spLocks noGrp="1"/>
          </p:cNvSpPr>
          <p:nvPr>
            <p:ph type="title" hasCustomPrompt="1"/>
          </p:nvPr>
        </p:nvSpPr>
        <p:spPr>
          <a:xfrm>
            <a:off x="6364081" y="4263386"/>
            <a:ext cx="5827921" cy="899665"/>
          </a:xfrm>
          <a:prstGeom prst="rect">
            <a:avLst/>
          </a:prstGeom>
        </p:spPr>
        <p:txBody>
          <a:bodyPr/>
          <a:lstStyle>
            <a:lvl1pPr>
              <a:defRPr lang="en-US" sz="5398"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3749310053"/>
      </p:ext>
    </p:extLst>
  </p:cSld>
  <p:clrMapOvr>
    <a:masterClrMapping/>
  </p:clrMapOvr>
  <p:transition>
    <p:fade/>
  </p:transition>
  <p:timing>
    <p:tnLst>
      <p:par>
        <p:cTn id="1" dur="indefinite" restart="never" nodeType="tmRoot"/>
      </p:par>
    </p:tnLst>
  </p:timing>
  <p:hf hdr="0" ftr="0" dt="0"/>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p:cSld name="Title Alt">
    <p:spTree>
      <p:nvGrpSpPr>
        <p:cNvPr id="1" name=""/>
        <p:cNvGrpSpPr/>
        <p:nvPr/>
      </p:nvGrpSpPr>
      <p:grpSpPr>
        <a:xfrm>
          <a:off x="0" y="0"/>
          <a:ext cx="0" cy="0"/>
          <a:chOff x="0" y="0"/>
          <a:chExt cx="0" cy="0"/>
        </a:xfrm>
      </p:grpSpPr>
      <p:pic>
        <p:nvPicPr>
          <p:cNvPr id="6"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80" y="4928556"/>
            <a:ext cx="2714605" cy="1972396"/>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7" y="147879"/>
            <a:ext cx="1662233" cy="382281"/>
          </a:xfrm>
          <a:prstGeom prst="rect">
            <a:avLst/>
          </a:prstGeom>
        </p:spPr>
      </p:pic>
      <p:sp>
        <p:nvSpPr>
          <p:cNvPr id="9" name="Title"/>
          <p:cNvSpPr>
            <a:spLocks noGrp="1"/>
          </p:cNvSpPr>
          <p:nvPr>
            <p:ph type="title" hasCustomPrompt="1"/>
          </p:nvPr>
        </p:nvSpPr>
        <p:spPr>
          <a:xfrm>
            <a:off x="0" y="2194770"/>
            <a:ext cx="12192001" cy="1081833"/>
          </a:xfrm>
          <a:prstGeom prst="rect">
            <a:avLst/>
          </a:prstGeom>
        </p:spPr>
        <p:txBody>
          <a:bodyPr/>
          <a:lstStyle>
            <a:lvl1pPr algn="ctr">
              <a:defRPr lang="en-US" sz="5398" b="0" kern="1200" cap="none" spc="0" baseline="0" dirty="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
        <p:nvSpPr>
          <p:cNvPr id="11" name="Presenter"/>
          <p:cNvSpPr>
            <a:spLocks noGrp="1"/>
          </p:cNvSpPr>
          <p:nvPr>
            <p:ph type="body" sz="quarter" idx="10" hasCustomPrompt="1"/>
          </p:nvPr>
        </p:nvSpPr>
        <p:spPr>
          <a:xfrm>
            <a:off x="-1588" y="3276600"/>
            <a:ext cx="12192000" cy="990600"/>
          </a:xfrm>
          <a:prstGeom prst="rect">
            <a:avLst/>
          </a:prstGeom>
        </p:spPr>
        <p:txBody>
          <a:bodyPr/>
          <a:lstStyle>
            <a:lvl1pPr marL="0" indent="0" algn="ctr">
              <a:buNone/>
              <a:defRPr lang="en-US" sz="2199" b="0" kern="1200" cap="none" spc="-102" baseline="0" dirty="0">
                <a:ln w="3175">
                  <a:noFill/>
                </a:ln>
                <a:solidFill>
                  <a:srgbClr val="FFFFFF"/>
                </a:solidFill>
                <a:effectLst/>
                <a:latin typeface="+mj-lt"/>
                <a:ea typeface="+mn-ea"/>
                <a:cs typeface="Segoe UI" pitchFamily="34" charset="0"/>
              </a:defRPr>
            </a:lvl1pPr>
          </a:lstStyle>
          <a:p>
            <a:pPr lvl="0"/>
            <a:r>
              <a:rPr lang="en-US" dirty="0" smtClean="0"/>
              <a:t>Presenter</a:t>
            </a:r>
            <a:endParaRPr lang="en-US" dirty="0"/>
          </a:p>
        </p:txBody>
      </p:sp>
    </p:spTree>
    <p:extLst>
      <p:ext uri="{BB962C8B-B14F-4D97-AF65-F5344CB8AC3E}">
        <p14:creationId xmlns:p14="http://schemas.microsoft.com/office/powerpoint/2010/main" val="2415856784"/>
      </p:ext>
    </p:extLst>
  </p:cSld>
  <p:clrMapOvr>
    <a:masterClrMapping/>
  </p:clrMapOvr>
  <p:transition>
    <p:fade/>
  </p:transition>
  <p:timing>
    <p:tnLst>
      <p:par>
        <p:cTn id="1" dur="indefinite" restart="never" nodeType="tmRoot"/>
      </p:par>
    </p:tnLst>
  </p:timing>
  <p:hf hdr="0" ftr="0" dt="0"/>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69466" y="2709523"/>
            <a:ext cx="10722224" cy="1266359"/>
          </a:xfrm>
          <a:prstGeom prst="rect">
            <a:avLst/>
          </a:prstGeom>
        </p:spPr>
        <p:txBody>
          <a:bodyPr>
            <a:noAutofit/>
          </a:bodyPr>
          <a:lstStyle>
            <a:lvl1pPr algn="ctr">
              <a:defRPr sz="7998"/>
            </a:lvl1pPr>
          </a:lstStyle>
          <a:p>
            <a:pPr algn="ctr"/>
            <a:r>
              <a:rPr lang="en-US" sz="7996" dirty="0" smtClean="0"/>
              <a:t>Statement</a:t>
            </a:r>
            <a:endParaRPr lang="en-US" sz="7996" dirty="0"/>
          </a:p>
        </p:txBody>
      </p:sp>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7" y="147879"/>
            <a:ext cx="1662233" cy="382281"/>
          </a:xfrm>
          <a:prstGeom prst="rect">
            <a:avLst/>
          </a:prstGeom>
        </p:spPr>
      </p:pic>
    </p:spTree>
    <p:extLst>
      <p:ext uri="{BB962C8B-B14F-4D97-AF65-F5344CB8AC3E}">
        <p14:creationId xmlns:p14="http://schemas.microsoft.com/office/powerpoint/2010/main" val="698807064"/>
      </p:ext>
    </p:extLst>
  </p:cSld>
  <p:clrMapOvr>
    <a:masterClrMapping/>
  </p:clrMapOvr>
  <p:transition>
    <p:fade/>
  </p:transition>
  <p:timing>
    <p:tnLst>
      <p:par>
        <p:cTn id="1" dur="indefinite" restart="never" nodeType="tmRoot"/>
      </p:par>
    </p:tnLst>
  </p:timing>
  <p:hf hdr="0" ftr="0" dt="0"/>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7" y="147879"/>
            <a:ext cx="1662233" cy="382281"/>
          </a:xfrm>
          <a:prstGeom prst="rect">
            <a:avLst/>
          </a:prstGeom>
        </p:spPr>
      </p:pic>
    </p:spTree>
    <p:extLst>
      <p:ext uri="{BB962C8B-B14F-4D97-AF65-F5344CB8AC3E}">
        <p14:creationId xmlns:p14="http://schemas.microsoft.com/office/powerpoint/2010/main" val="2589995607"/>
      </p:ext>
    </p:extLst>
  </p:cSld>
  <p:clrMapOvr>
    <a:masterClrMapping/>
  </p:clrMapOvr>
  <p:transition>
    <p:fade/>
  </p:transition>
  <p:timing>
    <p:tnLst>
      <p:par>
        <p:cTn id="1" dur="indefinite" restart="never" nodeType="tmRoot"/>
      </p:par>
    </p:tnLst>
  </p:timing>
  <p:hf hdr="0" ftr="0" dt="0"/>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7" y="147879"/>
            <a:ext cx="1662233" cy="382281"/>
          </a:xfrm>
          <a:prstGeom prst="rect">
            <a:avLst/>
          </a:prstGeom>
        </p:spPr>
      </p:pic>
    </p:spTree>
    <p:extLst>
      <p:ext uri="{BB962C8B-B14F-4D97-AF65-F5344CB8AC3E}">
        <p14:creationId xmlns:p14="http://schemas.microsoft.com/office/powerpoint/2010/main" val="1319380375"/>
      </p:ext>
    </p:extLst>
  </p:cSld>
  <p:clrMapOvr>
    <a:masterClrMapping/>
  </p:clrMapOvr>
  <p:transition>
    <p:fade/>
  </p:transition>
  <p:timing>
    <p:tnLst>
      <p:par>
        <p:cTn id="1" dur="indefinite" restart="never" nodeType="tmRoot"/>
      </p:par>
    </p:tnLst>
  </p:timing>
  <p:hf hdr="0" ftr="0" dt="0"/>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1" y="6474575"/>
            <a:ext cx="1157499" cy="248097"/>
          </a:xfrm>
          <a:prstGeom prst="rect">
            <a:avLst/>
          </a:prstGeom>
        </p:spPr>
      </p:pic>
      <p:pic>
        <p:nvPicPr>
          <p:cNvPr id="6"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Tree>
    <p:extLst>
      <p:ext uri="{BB962C8B-B14F-4D97-AF65-F5344CB8AC3E}">
        <p14:creationId xmlns:p14="http://schemas.microsoft.com/office/powerpoint/2010/main" val="780318258"/>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7" y="147879"/>
            <a:ext cx="1662233" cy="382281"/>
          </a:xfrm>
          <a:prstGeom prst="rect">
            <a:avLst/>
          </a:prstGeom>
        </p:spPr>
      </p:pic>
      <p:pic>
        <p:nvPicPr>
          <p:cNvPr id="7"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30" y="6468244"/>
            <a:ext cx="1169019" cy="250567"/>
          </a:xfrm>
          <a:prstGeom prst="rect">
            <a:avLst/>
          </a:prstGeom>
        </p:spPr>
      </p:pic>
    </p:spTree>
    <p:extLst>
      <p:ext uri="{BB962C8B-B14F-4D97-AF65-F5344CB8AC3E}">
        <p14:creationId xmlns:p14="http://schemas.microsoft.com/office/powerpoint/2010/main" val="985630139"/>
      </p:ext>
    </p:extLst>
  </p:cSld>
  <p:clrMapOvr>
    <a:masterClrMapping/>
  </p:clrMapOvr>
  <p:transition>
    <p:fade/>
  </p:transition>
  <p:timing>
    <p:tnLst>
      <p:par>
        <p:cTn id="1" dur="indefinite" restart="never" nodeType="tmRoot"/>
      </p:par>
    </p:tnLst>
  </p:timing>
  <p:hf hdr="0" ftr="0" dt="0"/>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7" y="147879"/>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30" y="6468244"/>
            <a:ext cx="1169019" cy="250567"/>
          </a:xfrm>
          <a:prstGeom prst="rect">
            <a:avLst/>
          </a:prstGeom>
        </p:spPr>
      </p:pic>
    </p:spTree>
    <p:extLst>
      <p:ext uri="{BB962C8B-B14F-4D97-AF65-F5344CB8AC3E}">
        <p14:creationId xmlns:p14="http://schemas.microsoft.com/office/powerpoint/2010/main" val="3796663621"/>
      </p:ext>
    </p:extLst>
  </p:cSld>
  <p:clrMapOvr>
    <a:masterClrMapping/>
  </p:clrMapOvr>
  <p:transition>
    <p:fade/>
  </p:transition>
  <p:timing>
    <p:tnLst>
      <p:par>
        <p:cTn id="1" dur="indefinite" restart="never" nodeType="tmRoot"/>
      </p:par>
    </p:tnLst>
  </p:timing>
  <p:hf hdr="0" ftr="0" dt="0"/>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7" y="147879"/>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30" y="6468244"/>
            <a:ext cx="1169019" cy="250567"/>
          </a:xfrm>
          <a:prstGeom prst="rect">
            <a:avLst/>
          </a:prstGeom>
        </p:spPr>
      </p:pic>
    </p:spTree>
    <p:extLst>
      <p:ext uri="{BB962C8B-B14F-4D97-AF65-F5344CB8AC3E}">
        <p14:creationId xmlns:p14="http://schemas.microsoft.com/office/powerpoint/2010/main" val="2103434718"/>
      </p:ext>
    </p:extLst>
  </p:cSld>
  <p:clrMapOvr>
    <a:masterClrMapping/>
  </p:clrMapOvr>
  <p:transition>
    <p:fade/>
  </p:transition>
  <p:timing>
    <p:tnLst>
      <p:par>
        <p:cTn id="1" dur="indefinite" restart="never" nodeType="tmRoot"/>
      </p:par>
    </p:tnLst>
  </p:timing>
  <p:hf hdr="0" ftr="0" dt="0"/>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p:cSld name="Headline and Content">
    <p:spTree>
      <p:nvGrpSpPr>
        <p:cNvPr id="1" name=""/>
        <p:cNvGrpSpPr/>
        <p:nvPr/>
      </p:nvGrpSpPr>
      <p:grpSpPr>
        <a:xfrm>
          <a:off x="0" y="0"/>
          <a:ext cx="0" cy="0"/>
          <a:chOff x="0" y="0"/>
          <a:chExt cx="0" cy="0"/>
        </a:xfrm>
      </p:grpSpPr>
      <p:sp>
        <p:nvSpPr>
          <p:cNvPr id="3" name="White Background"/>
          <p:cNvSpPr/>
          <p:nvPr/>
        </p:nvSpPr>
        <p:spPr bwMode="auto">
          <a:xfrm>
            <a:off x="2"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algn="ctr" defTabSz="932192"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1" y="6474575"/>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7" y="147879"/>
            <a:ext cx="1662233" cy="382281"/>
          </a:xfrm>
          <a:prstGeom prst="rect">
            <a:avLst/>
          </a:prstGeom>
        </p:spPr>
      </p:pic>
      <p:sp>
        <p:nvSpPr>
          <p:cNvPr id="12" name="Body"/>
          <p:cNvSpPr>
            <a:spLocks noGrp="1"/>
          </p:cNvSpPr>
          <p:nvPr>
            <p:ph type="body" sz="quarter" idx="11"/>
          </p:nvPr>
        </p:nvSpPr>
        <p:spPr>
          <a:xfrm>
            <a:off x="373985" y="4824406"/>
            <a:ext cx="6750030" cy="1139825"/>
          </a:xfrm>
          <a:prstGeom prst="rect">
            <a:avLst/>
          </a:prstGeom>
        </p:spPr>
        <p:txBody>
          <a:bodyPr/>
          <a:lstStyle>
            <a:lvl1pPr>
              <a:buClr>
                <a:schemeClr val="tx2"/>
              </a:buClr>
              <a:defRPr lang="en-US" sz="1999" kern="1200" spc="0" baseline="0" dirty="0" smtClean="0">
                <a:solidFill>
                  <a:srgbClr val="0072C6"/>
                </a:solidFill>
                <a:latin typeface="Segoe UI Light" panose="020B0502040204020203" pitchFamily="34" charset="0"/>
                <a:ea typeface="+mn-ea"/>
                <a:cs typeface="+mn-cs"/>
              </a:defRPr>
            </a:lvl1pPr>
            <a:lvl2pPr>
              <a:buClr>
                <a:schemeClr val="tx2"/>
              </a:buClr>
              <a:defRPr lang="en-US" sz="1999" kern="1200" spc="0" baseline="0" dirty="0" smtClean="0">
                <a:solidFill>
                  <a:srgbClr val="0072C6"/>
                </a:solidFill>
                <a:latin typeface="Segoe UI Light" panose="020B0502040204020203" pitchFamily="34" charset="0"/>
                <a:ea typeface="+mn-ea"/>
                <a:cs typeface="+mn-cs"/>
              </a:defRPr>
            </a:lvl2pPr>
            <a:lvl3pPr>
              <a:buClr>
                <a:schemeClr val="tx2"/>
              </a:buClr>
              <a:defRPr lang="en-US" sz="1999" kern="1200" spc="0" baseline="0" dirty="0" smtClean="0">
                <a:solidFill>
                  <a:srgbClr val="0072C6"/>
                </a:solidFill>
                <a:latin typeface="Segoe UI Light" panose="020B0502040204020203" pitchFamily="34" charset="0"/>
                <a:ea typeface="+mn-ea"/>
                <a:cs typeface="+mn-cs"/>
              </a:defRPr>
            </a:lvl3pPr>
            <a:lvl4pPr>
              <a:buClr>
                <a:schemeClr val="tx2"/>
              </a:buClr>
              <a:defRPr lang="en-US" sz="1999" kern="1200" spc="0" baseline="0" dirty="0" smtClean="0">
                <a:solidFill>
                  <a:srgbClr val="0072C6"/>
                </a:solidFill>
                <a:latin typeface="Segoe UI Light" panose="020B0502040204020203" pitchFamily="34" charset="0"/>
                <a:ea typeface="+mn-ea"/>
                <a:cs typeface="+mn-cs"/>
              </a:defRPr>
            </a:lvl4pPr>
            <a:lvl5pPr>
              <a:buClr>
                <a:schemeClr val="tx2"/>
              </a:buClr>
              <a:defRPr lang="en-US" sz="1999" kern="1200" spc="0" baseline="0" dirty="0" smtClean="0">
                <a:solidFill>
                  <a:srgbClr val="0072C6"/>
                </a:solidFill>
                <a:latin typeface="Segoe UI Light" panose="020B0502040204020203" pitchFamily="34" charset="0"/>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4" name="Subhead"/>
          <p:cNvSpPr>
            <a:spLocks noGrp="1"/>
          </p:cNvSpPr>
          <p:nvPr>
            <p:ph type="body" sz="quarter" idx="12" hasCustomPrompt="1"/>
          </p:nvPr>
        </p:nvSpPr>
        <p:spPr>
          <a:xfrm>
            <a:off x="374748" y="3873503"/>
            <a:ext cx="6748632" cy="950913"/>
          </a:xfrm>
          <a:prstGeom prst="rect">
            <a:avLst/>
          </a:prstGeom>
        </p:spPr>
        <p:txBody>
          <a:bodyPr/>
          <a:lstStyle>
            <a:lvl1pPr marL="0" indent="0">
              <a:buNone/>
              <a:defRPr>
                <a:solidFill>
                  <a:schemeClr val="tx2"/>
                </a:solidFill>
              </a:defRPr>
            </a:lvl1pPr>
            <a:lvl2pPr marL="335975" indent="0">
              <a:buNone/>
              <a:defRPr>
                <a:solidFill>
                  <a:schemeClr val="tx2"/>
                </a:solidFill>
              </a:defRPr>
            </a:lvl2pPr>
            <a:lvl3pPr marL="559959" indent="0">
              <a:buNone/>
              <a:defRPr>
                <a:solidFill>
                  <a:schemeClr val="tx2"/>
                </a:solidFill>
              </a:defRPr>
            </a:lvl3pPr>
            <a:lvl4pPr marL="783943" indent="0">
              <a:buNone/>
              <a:defRPr>
                <a:solidFill>
                  <a:schemeClr val="tx2"/>
                </a:solidFill>
              </a:defRPr>
            </a:lvl4pPr>
            <a:lvl5pPr marL="1007927"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74713" y="930353"/>
            <a:ext cx="9976363" cy="917575"/>
          </a:xfrm>
          <a:prstGeom prst="rect">
            <a:avLst/>
          </a:prstGeom>
        </p:spPr>
        <p:txBody>
          <a:bodyPr/>
          <a:lstStyle/>
          <a:p>
            <a:r>
              <a:rPr lang="en-US" sz="4799" smtClean="0">
                <a:solidFill>
                  <a:schemeClr val="bg1"/>
                </a:solidFill>
              </a:rPr>
              <a:t>Click to edit Master title style</a:t>
            </a:r>
            <a:endParaRPr lang="en-US" sz="4799" dirty="0">
              <a:solidFill>
                <a:schemeClr val="bg1"/>
              </a:solidFill>
            </a:endParaRPr>
          </a:p>
        </p:txBody>
      </p:sp>
    </p:spTree>
    <p:extLst>
      <p:ext uri="{BB962C8B-B14F-4D97-AF65-F5344CB8AC3E}">
        <p14:creationId xmlns:p14="http://schemas.microsoft.com/office/powerpoint/2010/main" val="478251510"/>
      </p:ext>
    </p:extLst>
  </p:cSld>
  <p:clrMapOvr>
    <a:masterClrMapping/>
  </p:clrMapOvr>
  <p:transition>
    <p:fade/>
  </p:transition>
  <p:timing>
    <p:tnLst>
      <p:par>
        <p:cTn id="1" dur="indefinite" restart="never" nodeType="tmRoot"/>
      </p:par>
    </p:tnLst>
  </p:timing>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Azure Light"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302528917"/>
      </p:ext>
    </p:extLst>
  </p:cSld>
  <p:clrMapOvr>
    <a:masterClrMapping/>
  </p:clrMapOvr>
  <p:transition>
    <p:fade/>
  </p:transition>
  <p:timing>
    <p:tnLst>
      <p:par>
        <p:cTn id="1" dur="indefinite" restart="never" nodeType="tmRoot"/>
      </p:par>
    </p:tnLst>
  </p:timing>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4391" y="2317689"/>
            <a:ext cx="11614318" cy="4083112"/>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grpSp>
        <p:nvGrpSpPr>
          <p:cNvPr id="4" name="White Background"/>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4" name="Subhead"/>
          <p:cNvSpPr txBox="1">
            <a:spLocks/>
          </p:cNvSpPr>
          <p:nvPr/>
        </p:nvSpPr>
        <p:spPr>
          <a:xfrm>
            <a:off x="274390" y="1415481"/>
            <a:ext cx="9875336" cy="923922"/>
          </a:xfrm>
          <a:prstGeom prst="rect">
            <a:avLst/>
          </a:prstGeom>
        </p:spPr>
        <p:txBody>
          <a:bodyPr/>
          <a:lstStyle>
            <a:lvl1pPr algn="l" defTabSz="914180" rtl="0" eaLnBrk="1" latinLnBrk="0" hangingPunct="1">
              <a:lnSpc>
                <a:spcPct val="90000"/>
              </a:lnSpc>
              <a:spcBef>
                <a:spcPct val="0"/>
              </a:spcBef>
              <a:buNone/>
              <a:defRPr lang="en-US" sz="5293" b="0" kern="1200" cap="none" spc="-100" baseline="0" dirty="0" smtClean="0">
                <a:ln w="3175">
                  <a:noFill/>
                </a:ln>
                <a:solidFill>
                  <a:schemeClr val="tx1"/>
                </a:solidFill>
                <a:effectLst/>
                <a:latin typeface="+mj-lt"/>
                <a:ea typeface="+mn-ea"/>
                <a:cs typeface="Segoe UI" pitchFamily="34" charset="0"/>
              </a:defRPr>
            </a:lvl1pPr>
          </a:lstStyle>
          <a:p>
            <a:r>
              <a:rPr lang="en-US" sz="4000" dirty="0" smtClean="0">
                <a:solidFill>
                  <a:schemeClr val="tx2"/>
                </a:solidFill>
              </a:rPr>
              <a:t>Subhead</a:t>
            </a:r>
            <a:endParaRPr lang="en-US" sz="4000" dirty="0">
              <a:solidFill>
                <a:schemeClr val="tx2"/>
              </a:solidFill>
            </a:endParaRPr>
          </a:p>
        </p:txBody>
      </p:sp>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smtClean="0"/>
              <a:t>Headline</a:t>
            </a:r>
            <a:endParaRPr lang="en-US" dirty="0"/>
          </a:p>
        </p:txBody>
      </p:sp>
    </p:spTree>
    <p:extLst>
      <p:ext uri="{BB962C8B-B14F-4D97-AF65-F5344CB8AC3E}">
        <p14:creationId xmlns:p14="http://schemas.microsoft.com/office/powerpoint/2010/main" val="1068623843"/>
      </p:ext>
    </p:extLst>
  </p:cSld>
  <p:clrMapOvr>
    <a:masterClrMapping/>
  </p:clrMapOvr>
  <p:transition>
    <p:fade/>
  </p:transition>
  <p:timing>
    <p:tnLst>
      <p:par>
        <p:cTn id="1" dur="indefinite" restart="never" nodeType="tmRoot"/>
      </p:par>
    </p:tnLst>
  </p:timing>
  <p:hf hdr="0" ftr="0" dt="0"/>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p:cSld name="Headline">
    <p:spTree>
      <p:nvGrpSpPr>
        <p:cNvPr id="1" name=""/>
        <p:cNvGrpSpPr/>
        <p:nvPr/>
      </p:nvGrpSpPr>
      <p:grpSpPr>
        <a:xfrm>
          <a:off x="0" y="0"/>
          <a:ext cx="0" cy="0"/>
          <a:chOff x="0" y="0"/>
          <a:chExt cx="0" cy="0"/>
        </a:xfrm>
      </p:grpSpPr>
      <p:sp>
        <p:nvSpPr>
          <p:cNvPr id="3" name="White Background"/>
          <p:cNvSpPr/>
          <p:nvPr/>
        </p:nvSpPr>
        <p:spPr bwMode="auto">
          <a:xfrm>
            <a:off x="2"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algn="ctr" defTabSz="932192"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1" y="6474575"/>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7" y="147879"/>
            <a:ext cx="1662233" cy="382281"/>
          </a:xfrm>
          <a:prstGeom prst="rect">
            <a:avLst/>
          </a:prstGeom>
        </p:spPr>
      </p:pic>
      <p:sp>
        <p:nvSpPr>
          <p:cNvPr id="14" name="Subhead"/>
          <p:cNvSpPr>
            <a:spLocks noGrp="1"/>
          </p:cNvSpPr>
          <p:nvPr>
            <p:ph type="body" sz="quarter" idx="12" hasCustomPrompt="1"/>
          </p:nvPr>
        </p:nvSpPr>
        <p:spPr>
          <a:xfrm>
            <a:off x="374748" y="3873503"/>
            <a:ext cx="6748632" cy="950913"/>
          </a:xfrm>
          <a:prstGeom prst="rect">
            <a:avLst/>
          </a:prstGeom>
        </p:spPr>
        <p:txBody>
          <a:bodyPr/>
          <a:lstStyle>
            <a:lvl1pPr marL="0" indent="0">
              <a:buNone/>
              <a:defRPr>
                <a:solidFill>
                  <a:schemeClr val="tx2"/>
                </a:solidFill>
              </a:defRPr>
            </a:lvl1pPr>
            <a:lvl2pPr marL="335975" indent="0">
              <a:buNone/>
              <a:defRPr>
                <a:solidFill>
                  <a:schemeClr val="tx2"/>
                </a:solidFill>
              </a:defRPr>
            </a:lvl2pPr>
            <a:lvl3pPr marL="559959" indent="0">
              <a:buNone/>
              <a:defRPr>
                <a:solidFill>
                  <a:schemeClr val="tx2"/>
                </a:solidFill>
              </a:defRPr>
            </a:lvl3pPr>
            <a:lvl4pPr marL="783943" indent="0">
              <a:buNone/>
              <a:defRPr>
                <a:solidFill>
                  <a:schemeClr val="tx2"/>
                </a:solidFill>
              </a:defRPr>
            </a:lvl4pPr>
            <a:lvl5pPr marL="1007927"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74713" y="930353"/>
            <a:ext cx="9976363" cy="917575"/>
          </a:xfrm>
          <a:prstGeom prst="rect">
            <a:avLst/>
          </a:prstGeom>
        </p:spPr>
        <p:txBody>
          <a:bodyPr/>
          <a:lstStyle/>
          <a:p>
            <a:r>
              <a:rPr lang="en-US" sz="4799" smtClean="0">
                <a:solidFill>
                  <a:schemeClr val="bg1"/>
                </a:solidFill>
              </a:rPr>
              <a:t>Click to edit Master title style</a:t>
            </a:r>
            <a:endParaRPr lang="en-US" sz="4799" dirty="0">
              <a:solidFill>
                <a:schemeClr val="bg1"/>
              </a:solidFill>
            </a:endParaRPr>
          </a:p>
        </p:txBody>
      </p:sp>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80" y="4928556"/>
            <a:ext cx="2714605" cy="1972396"/>
          </a:xfrm>
          <a:prstGeom prst="rect">
            <a:avLst/>
          </a:prstGeom>
        </p:spPr>
      </p:pic>
    </p:spTree>
    <p:extLst>
      <p:ext uri="{BB962C8B-B14F-4D97-AF65-F5344CB8AC3E}">
        <p14:creationId xmlns:p14="http://schemas.microsoft.com/office/powerpoint/2010/main" val="1824046183"/>
      </p:ext>
    </p:extLst>
  </p:cSld>
  <p:clrMapOvr>
    <a:masterClrMapping/>
  </p:clrMapOvr>
  <p:transition>
    <p:fade/>
  </p:transition>
  <p:timing>
    <p:tnLst>
      <p:par>
        <p:cTn id="1" dur="indefinite" restart="never" nodeType="tmRoot"/>
      </p:par>
    </p:tnLst>
  </p:timing>
  <p:hf hdr="0" ftr="0" dt="0"/>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p:cSld name="Blank Half">
    <p:spTree>
      <p:nvGrpSpPr>
        <p:cNvPr id="1" name=""/>
        <p:cNvGrpSpPr/>
        <p:nvPr/>
      </p:nvGrpSpPr>
      <p:grpSpPr>
        <a:xfrm>
          <a:off x="0" y="0"/>
          <a:ext cx="0" cy="0"/>
          <a:chOff x="0" y="0"/>
          <a:chExt cx="0" cy="0"/>
        </a:xfrm>
      </p:grpSpPr>
      <p:sp>
        <p:nvSpPr>
          <p:cNvPr id="3" name="White Background"/>
          <p:cNvSpPr/>
          <p:nvPr/>
        </p:nvSpPr>
        <p:spPr bwMode="auto">
          <a:xfrm>
            <a:off x="2"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algn="ctr" defTabSz="932192"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1" y="6474575"/>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7" y="147879"/>
            <a:ext cx="1662233" cy="382281"/>
          </a:xfrm>
          <a:prstGeom prst="rect">
            <a:avLst/>
          </a:prstGeom>
        </p:spPr>
      </p:pic>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80" y="4928556"/>
            <a:ext cx="2714605" cy="1972396"/>
          </a:xfrm>
          <a:prstGeom prst="rect">
            <a:avLst/>
          </a:prstGeom>
        </p:spPr>
      </p:pic>
    </p:spTree>
    <p:extLst>
      <p:ext uri="{BB962C8B-B14F-4D97-AF65-F5344CB8AC3E}">
        <p14:creationId xmlns:p14="http://schemas.microsoft.com/office/powerpoint/2010/main" val="987064395"/>
      </p:ext>
    </p:extLst>
  </p:cSld>
  <p:clrMapOvr>
    <a:masterClrMapping/>
  </p:clrMapOvr>
  <p:transition>
    <p:fade/>
  </p:transition>
  <p:timing>
    <p:tnLst>
      <p:par>
        <p:cTn id="1" dur="indefinite" restart="never" nodeType="tmRoot"/>
      </p:par>
    </p:tnLst>
  </p:timing>
  <p:hf hdr="0" ftr="0" dt="0"/>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p:nvSpPr>
        <p:spPr bwMode="auto">
          <a:xfrm>
            <a:off x="2" y="5256717"/>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algn="ctr" defTabSz="932192"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80"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3" y="930353"/>
            <a:ext cx="9976363" cy="917575"/>
          </a:xfrm>
          <a:prstGeom prst="rect">
            <a:avLst/>
          </a:prstGeom>
        </p:spPr>
        <p:txBody>
          <a:bodyPr/>
          <a:lstStyle>
            <a:lvl1pPr>
              <a:defRPr>
                <a:solidFill>
                  <a:schemeClr val="tx2"/>
                </a:solidFill>
              </a:defRPr>
            </a:lvl1pPr>
          </a:lstStyle>
          <a:p>
            <a:r>
              <a:rPr lang="en-US" sz="4799" smtClean="0">
                <a:solidFill>
                  <a:srgbClr val="0072C6"/>
                </a:solidFill>
                <a:latin typeface="Segoe UI Light" panose="020B0502040204020203" pitchFamily="34" charset="0"/>
              </a:rPr>
              <a:t>Click to edit Master title style</a:t>
            </a:r>
            <a:endParaRPr lang="en-US" sz="4799"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274712" y="2193928"/>
            <a:ext cx="9976860" cy="2719388"/>
          </a:xfrm>
          <a:prstGeom prst="rect">
            <a:avLst/>
          </a:prstGeom>
        </p:spPr>
        <p:txBody>
          <a:bodyPr/>
          <a:lstStyle>
            <a:lvl1pPr>
              <a:buClr>
                <a:schemeClr val="tx2"/>
              </a:buClr>
              <a:defRPr sz="1999">
                <a:solidFill>
                  <a:schemeClr val="tx2"/>
                </a:solidFill>
              </a:defRPr>
            </a:lvl1pPr>
            <a:lvl2pPr>
              <a:buClr>
                <a:schemeClr val="tx2"/>
              </a:buClr>
              <a:defRPr sz="1999">
                <a:solidFill>
                  <a:schemeClr val="tx2"/>
                </a:solidFill>
              </a:defRPr>
            </a:lvl2pPr>
            <a:lvl3pPr>
              <a:buClr>
                <a:schemeClr val="tx2"/>
              </a:buClr>
              <a:defRPr sz="1999">
                <a:solidFill>
                  <a:schemeClr val="tx2"/>
                </a:solidFill>
              </a:defRPr>
            </a:lvl3pPr>
            <a:lvl4pPr>
              <a:buClr>
                <a:schemeClr val="tx2"/>
              </a:buClr>
              <a:defRPr sz="1999">
                <a:solidFill>
                  <a:schemeClr val="tx2"/>
                </a:solidFill>
              </a:defRPr>
            </a:lvl4pPr>
            <a:lvl5pPr>
              <a:buClr>
                <a:schemeClr val="tx2"/>
              </a:buClr>
              <a:defRPr sz="1999">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15"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30" y="6468244"/>
            <a:ext cx="1169019" cy="250567"/>
          </a:xfrm>
          <a:prstGeom prst="rect">
            <a:avLst/>
          </a:prstGeom>
        </p:spPr>
      </p:pic>
    </p:spTree>
    <p:extLst>
      <p:ext uri="{BB962C8B-B14F-4D97-AF65-F5344CB8AC3E}">
        <p14:creationId xmlns:p14="http://schemas.microsoft.com/office/powerpoint/2010/main" val="490996513"/>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2" y="5256717"/>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algn="ctr" defTabSz="932192"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80"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3" y="930353"/>
            <a:ext cx="9976363" cy="917575"/>
          </a:xfrm>
          <a:prstGeom prst="rect">
            <a:avLst/>
          </a:prstGeom>
        </p:spPr>
        <p:txBody>
          <a:bodyPr/>
          <a:lstStyle>
            <a:lvl1pPr>
              <a:defRPr>
                <a:solidFill>
                  <a:schemeClr val="tx2"/>
                </a:solidFill>
              </a:defRPr>
            </a:lvl1pPr>
          </a:lstStyle>
          <a:p>
            <a:r>
              <a:rPr lang="en-US" sz="4799" smtClean="0">
                <a:solidFill>
                  <a:srgbClr val="0072C6"/>
                </a:solidFill>
                <a:latin typeface="Segoe UI Light" panose="020B0502040204020203" pitchFamily="34" charset="0"/>
              </a:rPr>
              <a:t>Click to edit Master title style</a:t>
            </a:r>
            <a:endParaRPr lang="en-US" sz="4799"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30" y="6468244"/>
            <a:ext cx="1169019" cy="250567"/>
          </a:xfrm>
          <a:prstGeom prst="rect">
            <a:avLst/>
          </a:prstGeom>
        </p:spPr>
      </p:pic>
    </p:spTree>
    <p:extLst>
      <p:ext uri="{BB962C8B-B14F-4D97-AF65-F5344CB8AC3E}">
        <p14:creationId xmlns:p14="http://schemas.microsoft.com/office/powerpoint/2010/main" val="2915930275"/>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2" y="5256717"/>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algn="ctr" defTabSz="932192"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80"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518613" y="5576549"/>
            <a:ext cx="8069064" cy="917575"/>
          </a:xfrm>
          <a:prstGeom prst="rect">
            <a:avLst/>
          </a:prstGeom>
        </p:spPr>
        <p:txBody>
          <a:bodyPr/>
          <a:lstStyle>
            <a:lvl1pPr>
              <a:defRPr>
                <a:solidFill>
                  <a:schemeClr val="bg1"/>
                </a:solidFill>
              </a:defRPr>
            </a:lvl1pPr>
          </a:lstStyle>
          <a:p>
            <a:r>
              <a:rPr lang="en-US" sz="4799" smtClean="0">
                <a:solidFill>
                  <a:srgbClr val="0072C6"/>
                </a:solidFill>
                <a:latin typeface="Segoe UI Light" panose="020B0502040204020203" pitchFamily="34" charset="0"/>
              </a:rPr>
              <a:t>Click to edit Master title style</a:t>
            </a:r>
            <a:endParaRPr lang="en-US" sz="4799"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30" y="6468244"/>
            <a:ext cx="1169019" cy="250567"/>
          </a:xfrm>
          <a:prstGeom prst="rect">
            <a:avLst/>
          </a:prstGeom>
        </p:spPr>
      </p:pic>
    </p:spTree>
    <p:extLst>
      <p:ext uri="{BB962C8B-B14F-4D97-AF65-F5344CB8AC3E}">
        <p14:creationId xmlns:p14="http://schemas.microsoft.com/office/powerpoint/2010/main" val="2995430728"/>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p:cSld name="Blank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2" y="5256717"/>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algn="ctr" defTabSz="932192"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80"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30" y="6468244"/>
            <a:ext cx="1169019" cy="250567"/>
          </a:xfrm>
          <a:prstGeom prst="rect">
            <a:avLst/>
          </a:prstGeom>
        </p:spPr>
      </p:pic>
    </p:spTree>
    <p:extLst>
      <p:ext uri="{BB962C8B-B14F-4D97-AF65-F5344CB8AC3E}">
        <p14:creationId xmlns:p14="http://schemas.microsoft.com/office/powerpoint/2010/main" val="3099230146"/>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2" y="5256717"/>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algn="ctr" defTabSz="932192"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80"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3"/>
            <a:ext cx="2848714" cy="917575"/>
          </a:xfrm>
          <a:prstGeom prst="rect">
            <a:avLst/>
          </a:prstGeom>
        </p:spPr>
        <p:txBody>
          <a:bodyPr/>
          <a:lstStyle>
            <a:lvl1pPr>
              <a:defRPr>
                <a:solidFill>
                  <a:schemeClr val="tx2"/>
                </a:solidFill>
              </a:defRPr>
            </a:lvl1pPr>
          </a:lstStyle>
          <a:p>
            <a:r>
              <a:rPr lang="en-US" sz="4799" smtClean="0">
                <a:solidFill>
                  <a:srgbClr val="0072C6"/>
                </a:solidFill>
                <a:latin typeface="Segoe UI Light" panose="020B0502040204020203" pitchFamily="34" charset="0"/>
              </a:rPr>
              <a:t>Click to edit Master title style</a:t>
            </a:r>
            <a:endParaRPr lang="en-US" sz="4799"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3398139" y="684719"/>
            <a:ext cx="8625516" cy="4420683"/>
          </a:xfrm>
          <a:prstGeom prst="rect">
            <a:avLst/>
          </a:prstGeom>
        </p:spPr>
        <p:txBody>
          <a:bodyPr/>
          <a:lstStyle>
            <a:lvl1pPr>
              <a:buClr>
                <a:schemeClr val="tx2"/>
              </a:buClr>
              <a:defRPr sz="1999">
                <a:solidFill>
                  <a:schemeClr val="tx2"/>
                </a:solidFill>
              </a:defRPr>
            </a:lvl1pPr>
            <a:lvl2pPr>
              <a:buClr>
                <a:schemeClr val="tx2"/>
              </a:buClr>
              <a:defRPr sz="1999">
                <a:solidFill>
                  <a:schemeClr val="tx2"/>
                </a:solidFill>
              </a:defRPr>
            </a:lvl2pPr>
            <a:lvl3pPr>
              <a:buClr>
                <a:schemeClr val="tx2"/>
              </a:buClr>
              <a:defRPr sz="1999">
                <a:solidFill>
                  <a:schemeClr val="tx2"/>
                </a:solidFill>
              </a:defRPr>
            </a:lvl3pPr>
            <a:lvl4pPr>
              <a:buClr>
                <a:schemeClr val="tx2"/>
              </a:buClr>
              <a:defRPr sz="1999">
                <a:solidFill>
                  <a:schemeClr val="tx2"/>
                </a:solidFill>
              </a:defRPr>
            </a:lvl4pPr>
            <a:lvl5pPr>
              <a:buClr>
                <a:schemeClr val="tx2"/>
              </a:buClr>
              <a:defRPr sz="1999">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30" y="6468244"/>
            <a:ext cx="1169019" cy="250567"/>
          </a:xfrm>
          <a:prstGeom prst="rect">
            <a:avLst/>
          </a:prstGeom>
        </p:spPr>
      </p:pic>
    </p:spTree>
    <p:extLst>
      <p:ext uri="{BB962C8B-B14F-4D97-AF65-F5344CB8AC3E}">
        <p14:creationId xmlns:p14="http://schemas.microsoft.com/office/powerpoint/2010/main" val="3467986650"/>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2" y="5256717"/>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algn="ctr" defTabSz="932192"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80"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3"/>
            <a:ext cx="2848714" cy="917575"/>
          </a:xfrm>
          <a:prstGeom prst="rect">
            <a:avLst/>
          </a:prstGeom>
        </p:spPr>
        <p:txBody>
          <a:bodyPr/>
          <a:lstStyle>
            <a:lvl1pPr>
              <a:defRPr>
                <a:solidFill>
                  <a:schemeClr val="tx2"/>
                </a:solidFill>
              </a:defRPr>
            </a:lvl1pPr>
          </a:lstStyle>
          <a:p>
            <a:r>
              <a:rPr lang="en-US" sz="4799" smtClean="0">
                <a:solidFill>
                  <a:srgbClr val="0072C6"/>
                </a:solidFill>
                <a:latin typeface="Segoe UI Light" panose="020B0502040204020203" pitchFamily="34" charset="0"/>
              </a:rPr>
              <a:t>Click to edit Master title style</a:t>
            </a:r>
            <a:endParaRPr lang="en-US" sz="4799"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30" y="6468244"/>
            <a:ext cx="1169019" cy="250567"/>
          </a:xfrm>
          <a:prstGeom prst="rect">
            <a:avLst/>
          </a:prstGeom>
        </p:spPr>
      </p:pic>
    </p:spTree>
    <p:extLst>
      <p:ext uri="{BB962C8B-B14F-4D97-AF65-F5344CB8AC3E}">
        <p14:creationId xmlns:p14="http://schemas.microsoft.com/office/powerpoint/2010/main" val="247902467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4392" y="2317689"/>
            <a:ext cx="11614318" cy="4083112"/>
          </a:xfrm>
          <a:prstGeom prst="rect">
            <a:avLst/>
          </a:prstGeom>
        </p:spPr>
        <p:txBody>
          <a:bodyPr/>
          <a:lstStyle>
            <a:lvl1pPr>
              <a:defRPr sz="1999"/>
            </a:lvl1pPr>
            <a:lvl2pPr>
              <a:defRPr sz="1999"/>
            </a:lvl2pPr>
            <a:lvl3pPr>
              <a:defRPr sz="1999"/>
            </a:lvl3pPr>
            <a:lvl4pPr>
              <a:defRPr sz="1999"/>
            </a:lvl4pPr>
            <a:lvl5pPr>
              <a:defRPr sz="1999"/>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grpSp>
        <p:nvGrpSpPr>
          <p:cNvPr id="4" name="White Background"/>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192"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192"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192"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4" name="Subhead"/>
          <p:cNvSpPr txBox="1">
            <a:spLocks/>
          </p:cNvSpPr>
          <p:nvPr/>
        </p:nvSpPr>
        <p:spPr>
          <a:xfrm>
            <a:off x="274390" y="1415481"/>
            <a:ext cx="9875336" cy="923922"/>
          </a:xfrm>
          <a:prstGeom prst="rect">
            <a:avLst/>
          </a:prstGeom>
        </p:spPr>
        <p:txBody>
          <a:bodyPr/>
          <a:lstStyle>
            <a:lvl1pPr algn="l" defTabSz="914180" rtl="0" eaLnBrk="1" latinLnBrk="0" hangingPunct="1">
              <a:lnSpc>
                <a:spcPct val="90000"/>
              </a:lnSpc>
              <a:spcBef>
                <a:spcPct val="0"/>
              </a:spcBef>
              <a:buNone/>
              <a:defRPr lang="en-US" sz="5293" b="0" kern="1200" cap="none" spc="-100" baseline="0" dirty="0" smtClean="0">
                <a:ln w="3175">
                  <a:noFill/>
                </a:ln>
                <a:solidFill>
                  <a:schemeClr val="tx1"/>
                </a:solidFill>
                <a:effectLst/>
                <a:latin typeface="+mj-lt"/>
                <a:ea typeface="+mn-ea"/>
                <a:cs typeface="Segoe UI" pitchFamily="34" charset="0"/>
              </a:defRPr>
            </a:lvl1pPr>
          </a:lstStyle>
          <a:p>
            <a:pPr marL="0" marR="0" lvl="0" indent="0" algn="l" defTabSz="913906" rtl="0" eaLnBrk="1" fontAlgn="auto" latinLnBrk="0" hangingPunct="1">
              <a:lnSpc>
                <a:spcPct val="90000"/>
              </a:lnSpc>
              <a:spcBef>
                <a:spcPct val="0"/>
              </a:spcBef>
              <a:spcAft>
                <a:spcPts val="0"/>
              </a:spcAft>
              <a:buClrTx/>
              <a:buSzTx/>
              <a:buFontTx/>
              <a:buNone/>
              <a:tabLst/>
              <a:defRPr/>
            </a:pPr>
            <a:r>
              <a:rPr kumimoji="0" lang="en-US" sz="3999" b="0" i="0" u="none" strike="noStrike" kern="1200" cap="none" spc="-100" normalizeH="0" baseline="0" noProof="0">
                <a:ln w="3175">
                  <a:noFill/>
                </a:ln>
                <a:solidFill>
                  <a:srgbClr val="0072C6"/>
                </a:solidFill>
                <a:effectLst/>
                <a:uLnTx/>
                <a:uFillTx/>
                <a:latin typeface="Segoe UI Light"/>
                <a:ea typeface="+mn-ea"/>
                <a:cs typeface="Segoe UI" pitchFamily="34" charset="0"/>
              </a:rPr>
              <a:t>Subhead</a:t>
            </a:r>
          </a:p>
        </p:txBody>
      </p:sp>
      <p:sp>
        <p:nvSpPr>
          <p:cNvPr id="13" name="Headline"/>
          <p:cNvSpPr>
            <a:spLocks noGrp="1"/>
          </p:cNvSpPr>
          <p:nvPr>
            <p:ph type="title" hasCustomPrompt="1"/>
          </p:nvPr>
        </p:nvSpPr>
        <p:spPr>
          <a:xfrm>
            <a:off x="274710" y="295279"/>
            <a:ext cx="9875336" cy="923922"/>
          </a:xfrm>
          <a:prstGeom prst="rect">
            <a:avLst/>
          </a:prstGeom>
        </p:spPr>
        <p:txBody>
          <a:bodyPr/>
          <a:lstStyle>
            <a:lvl1pPr>
              <a:defRPr sz="5198">
                <a:solidFill>
                  <a:schemeClr val="tx1"/>
                </a:solidFill>
              </a:defRPr>
            </a:lvl1pPr>
          </a:lstStyle>
          <a:p>
            <a:r>
              <a:rPr lang="en-US" dirty="0" smtClean="0"/>
              <a:t>Headline</a:t>
            </a:r>
            <a:endParaRPr lang="en-US" dirty="0"/>
          </a:p>
        </p:txBody>
      </p:sp>
    </p:spTree>
    <p:extLst>
      <p:ext uri="{BB962C8B-B14F-4D97-AF65-F5344CB8AC3E}">
        <p14:creationId xmlns:p14="http://schemas.microsoft.com/office/powerpoint/2010/main" val="1152270543"/>
      </p:ext>
    </p:extLst>
  </p:cSld>
  <p:clrMapOvr>
    <a:masterClrMapping/>
  </p:clrMapOvr>
  <p:transition>
    <p:fade/>
  </p:transition>
  <p:timing>
    <p:tnLst>
      <p:par>
        <p:cTn id="1" dur="indefinite" restart="never" nodeType="tmRoot"/>
      </p:par>
    </p:tnLst>
  </p:timing>
  <p:hf hdr="0" ftr="0" dt="0"/>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p:cSld name="Headline Only and Custom Conten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192"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192"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192"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198">
                <a:solidFill>
                  <a:schemeClr val="tx1"/>
                </a:solidFill>
              </a:defRPr>
            </a:lvl1pPr>
          </a:lstStyle>
          <a:p>
            <a:r>
              <a:rPr lang="en-US" dirty="0" smtClean="0"/>
              <a:t>Headline</a:t>
            </a:r>
            <a:endParaRPr lang="en-US" dirty="0"/>
          </a:p>
        </p:txBody>
      </p:sp>
    </p:spTree>
    <p:extLst>
      <p:ext uri="{BB962C8B-B14F-4D97-AF65-F5344CB8AC3E}">
        <p14:creationId xmlns:p14="http://schemas.microsoft.com/office/powerpoint/2010/main" val="3129869479"/>
      </p:ext>
    </p:extLst>
  </p:cSld>
  <p:clrMapOvr>
    <a:masterClrMapping/>
  </p:clrMapOvr>
  <p:transition>
    <p:fade/>
  </p:transition>
  <p:timing>
    <p:tnLst>
      <p:par>
        <p:cTn id="1" dur="indefinite" restart="never" nodeType="tmRoot"/>
      </p:par>
    </p:tnLst>
  </p:timing>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Headline Only and Custom Conten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smtClean="0"/>
              <a:t>Headline</a:t>
            </a:r>
            <a:endParaRPr lang="en-US" dirty="0"/>
          </a:p>
        </p:txBody>
      </p:sp>
    </p:spTree>
    <p:extLst>
      <p:ext uri="{BB962C8B-B14F-4D97-AF65-F5344CB8AC3E}">
        <p14:creationId xmlns:p14="http://schemas.microsoft.com/office/powerpoint/2010/main" val="3320439354"/>
      </p:ext>
    </p:extLst>
  </p:cSld>
  <p:clrMapOvr>
    <a:masterClrMapping/>
  </p:clrMapOvr>
  <p:transition>
    <p:fade/>
  </p:transition>
  <p:timing>
    <p:tnLst>
      <p:par>
        <p:cTn id="1" dur="indefinite" restart="never" nodeType="tmRoot"/>
      </p:par>
    </p:tnLst>
  </p:timing>
  <p:hf hdr="0" ftr="0" dt="0"/>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p:cSld name="Blank Third">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192"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192"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192"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Tree>
    <p:extLst>
      <p:ext uri="{BB962C8B-B14F-4D97-AF65-F5344CB8AC3E}">
        <p14:creationId xmlns:p14="http://schemas.microsoft.com/office/powerpoint/2010/main" val="3928125008"/>
      </p:ext>
    </p:extLst>
  </p:cSld>
  <p:clrMapOvr>
    <a:masterClrMapping/>
  </p:clrMapOvr>
  <p:transition>
    <p:fade/>
  </p:transition>
  <p:timing>
    <p:tnLst>
      <p:par>
        <p:cTn id="1" dur="indefinite" restart="never" nodeType="tmRoot"/>
      </p:par>
    </p:tnLst>
  </p:timing>
  <p:hf hdr="0" ftr="0" dt="0"/>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6"/>
            <a:ext cx="8772126" cy="917575"/>
          </a:xfrm>
          <a:prstGeom prst="rect">
            <a:avLst/>
          </a:prstGeom>
        </p:spPr>
        <p:txBody>
          <a:bodyPr/>
          <a:lstStyle/>
          <a:p>
            <a:r>
              <a:rPr lang="en-US" sz="5398" smtClean="0">
                <a:solidFill>
                  <a:srgbClr val="92D050"/>
                </a:solidFill>
              </a:rPr>
              <a:t>Click to edit Master title style</a:t>
            </a:r>
            <a:endParaRPr lang="en-US" dirty="0">
              <a:solidFill>
                <a:schemeClr val="bg2"/>
              </a:solidFill>
            </a:endParaRPr>
          </a:p>
        </p:txBody>
      </p:sp>
      <p:sp>
        <p:nvSpPr>
          <p:cNvPr id="7" name="Body"/>
          <p:cNvSpPr>
            <a:spLocks noGrp="1"/>
          </p:cNvSpPr>
          <p:nvPr>
            <p:ph sz="quarter" idx="10"/>
          </p:nvPr>
        </p:nvSpPr>
        <p:spPr>
          <a:xfrm>
            <a:off x="2103901" y="1828800"/>
            <a:ext cx="8743227" cy="4343400"/>
          </a:xfrm>
          <a:prstGeom prst="rect">
            <a:avLst/>
          </a:prstGeom>
        </p:spPr>
        <p:txBody>
          <a:bodyPr/>
          <a:lstStyle>
            <a:lvl1pPr>
              <a:defRPr sz="1999"/>
            </a:lvl1pPr>
            <a:lvl2pPr>
              <a:defRPr sz="1999"/>
            </a:lvl2pPr>
            <a:lvl3pPr>
              <a:defRPr sz="1999"/>
            </a:lvl3pPr>
            <a:lvl4pPr>
              <a:defRPr sz="1999"/>
            </a:lvl4pPr>
            <a:lvl5pPr>
              <a:defRPr sz="1999"/>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25268781"/>
      </p:ext>
    </p:extLst>
  </p:cSld>
  <p:clrMapOvr>
    <a:masterClrMapping/>
  </p:clrMapOvr>
  <p:transition>
    <p:fade/>
  </p:transition>
  <p:timing>
    <p:tnLst>
      <p:par>
        <p:cTn id="1" dur="indefinite" restart="never" nodeType="tmRoot"/>
      </p:par>
    </p:tnLst>
  </p:timing>
  <p:hf hdr="0" ftr="0" dt="0"/>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6"/>
            <a:ext cx="8772126" cy="917575"/>
          </a:xfrm>
          <a:prstGeom prst="rect">
            <a:avLst/>
          </a:prstGeom>
        </p:spPr>
        <p:txBody>
          <a:bodyPr/>
          <a:lstStyle/>
          <a:p>
            <a:r>
              <a:rPr lang="en-US" sz="5398" smtClean="0">
                <a:solidFill>
                  <a:srgbClr val="92D050"/>
                </a:solidFill>
              </a:rPr>
              <a:t>Click to edit Master title style</a:t>
            </a:r>
            <a:endParaRPr lang="en-US" dirty="0">
              <a:solidFill>
                <a:schemeClr val="bg2"/>
              </a:solidFill>
            </a:endParaRPr>
          </a:p>
        </p:txBody>
      </p:sp>
    </p:spTree>
    <p:extLst>
      <p:ext uri="{BB962C8B-B14F-4D97-AF65-F5344CB8AC3E}">
        <p14:creationId xmlns:p14="http://schemas.microsoft.com/office/powerpoint/2010/main" val="341037509"/>
      </p:ext>
    </p:extLst>
  </p:cSld>
  <p:clrMapOvr>
    <a:masterClrMapping/>
  </p:clrMapOvr>
  <p:transition>
    <p:fade/>
  </p:transition>
  <p:timing>
    <p:tnLst>
      <p:par>
        <p:cTn id="1" dur="indefinite" restart="never" nodeType="tmRoot"/>
      </p:par>
    </p:tnLst>
  </p:timing>
  <p:hf hdr="0" ftr="0" dt="0"/>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742" y="2970216"/>
            <a:ext cx="10086517" cy="917575"/>
          </a:xfrm>
          <a:prstGeom prst="rect">
            <a:avLst/>
          </a:prstGeom>
        </p:spPr>
        <p:txBody>
          <a:bodyPr/>
          <a:lstStyle>
            <a:lvl1pPr algn="ctr">
              <a:defRPr sz="5998">
                <a:solidFill>
                  <a:srgbClr val="92D050"/>
                </a:solidFill>
              </a:defRPr>
            </a:lvl1pPr>
          </a:lstStyle>
          <a:p>
            <a:r>
              <a:rPr lang="en-US" sz="5398" dirty="0" smtClean="0">
                <a:solidFill>
                  <a:srgbClr val="92D050"/>
                </a:solidFill>
              </a:rPr>
              <a:t>Demo</a:t>
            </a:r>
            <a:endParaRPr lang="en-US" dirty="0">
              <a:solidFill>
                <a:schemeClr val="bg2"/>
              </a:solidFill>
            </a:endParaRPr>
          </a:p>
        </p:txBody>
      </p:sp>
      <p:pic>
        <p:nvPicPr>
          <p:cNvPr id="4" name="Picture 3"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80" y="4928556"/>
            <a:ext cx="2714605" cy="1972396"/>
          </a:xfrm>
          <a:prstGeom prst="rect">
            <a:avLst/>
          </a:prstGeom>
        </p:spPr>
      </p:pic>
    </p:spTree>
    <p:extLst>
      <p:ext uri="{BB962C8B-B14F-4D97-AF65-F5344CB8AC3E}">
        <p14:creationId xmlns:p14="http://schemas.microsoft.com/office/powerpoint/2010/main" val="1016693133"/>
      </p:ext>
    </p:extLst>
  </p:cSld>
  <p:clrMapOvr>
    <a:masterClrMapping/>
  </p:clrMapOvr>
  <p:transition>
    <p:fade/>
  </p:transition>
  <p:timing>
    <p:tnLst>
      <p:par>
        <p:cTn id="1" dur="indefinite" restart="never" nodeType="tmRoot"/>
      </p:par>
    </p:tnLst>
  </p:timing>
  <p:hf hdr="0" ftr="0" dt="0"/>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2919"/>
            <a:ext cx="12192000" cy="6852165"/>
          </a:xfrm>
          <a:prstGeom prst="rect">
            <a:avLst/>
          </a:prstGeom>
        </p:spPr>
      </p:pic>
      <p:sp>
        <p:nvSpPr>
          <p:cNvPr id="5" name="Rectangle 4"/>
          <p:cNvSpPr/>
          <p:nvPr userDrawn="1"/>
        </p:nvSpPr>
        <p:spPr>
          <a:xfrm>
            <a:off x="1"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4045781908"/>
      </p:ext>
    </p:extLst>
  </p:cSld>
  <p:clrMapOvr>
    <a:masterClrMapping/>
  </p:clrMapOvr>
  <p:transition>
    <p:fade/>
  </p:transition>
  <p:timing>
    <p:tnLst>
      <p:par>
        <p:cTn id="1" dur="indefinite" restart="never" nodeType="tmRoot"/>
      </p:par>
    </p:tnLst>
  </p:timing>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2919"/>
            <a:ext cx="12192000" cy="6852165"/>
          </a:xfrm>
          <a:prstGeom prst="rect">
            <a:avLst/>
          </a:prstGeom>
        </p:spPr>
      </p:pic>
    </p:spTree>
    <p:extLst>
      <p:ext uri="{BB962C8B-B14F-4D97-AF65-F5344CB8AC3E}">
        <p14:creationId xmlns:p14="http://schemas.microsoft.com/office/powerpoint/2010/main" val="3230256679"/>
      </p:ext>
    </p:extLst>
  </p:cSld>
  <p:clrMapOvr>
    <a:masterClrMapping/>
  </p:clrMapOvr>
  <p:transition>
    <p:fade/>
  </p:transition>
  <p:timing>
    <p:tnLst>
      <p:par>
        <p:cTn id="1" dur="indefinite" restart="never" nodeType="tmRoot"/>
      </p:par>
    </p:tnLst>
  </p:timing>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1"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154009406"/>
      </p:ext>
    </p:extLst>
  </p:cSld>
  <p:clrMapOvr>
    <a:masterClrMapping/>
  </p:clrMapOvr>
  <p:transition>
    <p:fade/>
  </p:transition>
  <p:timing>
    <p:tnLst>
      <p:par>
        <p:cTn id="1" dur="indefinite" restart="never" nodeType="tmRoot"/>
      </p:par>
    </p:tnLst>
  </p:timing>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2919"/>
            <a:ext cx="12192000" cy="6852165"/>
          </a:xfrm>
          <a:prstGeom prst="rect">
            <a:avLst/>
          </a:prstGeom>
        </p:spPr>
      </p:pic>
      <p:sp>
        <p:nvSpPr>
          <p:cNvPr id="5" name="Rectangle 4"/>
          <p:cNvSpPr/>
          <p:nvPr userDrawn="1"/>
        </p:nvSpPr>
        <p:spPr bwMode="auto">
          <a:xfrm>
            <a:off x="8884871" y="-1"/>
            <a:ext cx="3307130" cy="6855083"/>
          </a:xfrm>
          <a:prstGeom prst="rect">
            <a:avLst/>
          </a:prstGeom>
          <a:solidFill>
            <a:srgbClr val="00AEEF"/>
          </a:solidFill>
          <a:ln w="9525" cap="flat" cmpd="sng" algn="ctr">
            <a:noFill/>
            <a:prstDash val="solid"/>
            <a:headEnd type="none" w="med" len="med"/>
            <a:tailEnd type="none" w="med" len="med"/>
          </a:ln>
          <a:effectLst/>
        </p:spPr>
        <p:txBody>
          <a:bodyPr vert="horz" wrap="square" lIns="93232" tIns="46616" rIns="93232" bIns="46616" numCol="1" rtlCol="0" anchor="ctr" anchorCtr="0" compatLnSpc="1">
            <a:prstTxWarp prst="textNoShape">
              <a:avLst/>
            </a:prstTxWarp>
          </a:bodyPr>
          <a:lstStyle/>
          <a:p>
            <a:pPr marL="0" marR="0" lvl="0" indent="0" algn="ctr" defTabSz="932010" rtl="0" eaLnBrk="1" fontAlgn="base" latinLnBrk="0" hangingPunct="1">
              <a:lnSpc>
                <a:spcPct val="100000"/>
              </a:lnSpc>
              <a:spcBef>
                <a:spcPct val="0"/>
              </a:spcBef>
              <a:spcAft>
                <a:spcPct val="0"/>
              </a:spcAft>
              <a:buClrTx/>
              <a:buSzTx/>
              <a:buFontTx/>
              <a:buNone/>
              <a:tabLst/>
              <a:defRPr/>
            </a:pPr>
            <a:endParaRPr kumimoji="0" lang="en-US" sz="2243"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mn-ea"/>
              <a:cs typeface="+mn-cs"/>
            </a:endParaRPr>
          </a:p>
        </p:txBody>
      </p:sp>
      <p:sp>
        <p:nvSpPr>
          <p:cNvPr id="6" name="Rounded Rectangle 29"/>
          <p:cNvSpPr/>
          <p:nvPr userDrawn="1"/>
        </p:nvSpPr>
        <p:spPr bwMode="black">
          <a:xfrm>
            <a:off x="9884269" y="1944139"/>
            <a:ext cx="1308334" cy="3044320"/>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6618" tIns="46618" rIns="46618" bIns="46618" numCol="1" spcCol="0" rtlCol="0" fromWordArt="0" anchor="ctr" anchorCtr="0" forceAA="0" compatLnSpc="1">
            <a:prstTxWarp prst="textNoShape">
              <a:avLst/>
            </a:prstTxWarp>
            <a:noAutofit/>
          </a:bodyPr>
          <a:lstStyle/>
          <a:p>
            <a:pPr marL="0" marR="0" lvl="0" indent="0" algn="ctr" defTabSz="932010" rtl="0" eaLnBrk="1" fontAlgn="base" latinLnBrk="0" hangingPunct="1">
              <a:lnSpc>
                <a:spcPct val="100000"/>
              </a:lnSpc>
              <a:spcBef>
                <a:spcPct val="0"/>
              </a:spcBef>
              <a:spcAft>
                <a:spcPct val="0"/>
              </a:spcAft>
              <a:buClrTx/>
              <a:buSzTx/>
              <a:buFontTx/>
              <a:buNone/>
              <a:tabLst/>
              <a:defRPr/>
            </a:pPr>
            <a:endParaRPr kumimoji="0" lang="en-US" sz="1835"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5"/>
          <p:cNvSpPr>
            <a:spLocks noGrp="1"/>
          </p:cNvSpPr>
          <p:nvPr>
            <p:ph type="title" idx="4294967295"/>
          </p:nvPr>
        </p:nvSpPr>
        <p:spPr>
          <a:xfrm>
            <a:off x="461264" y="158737"/>
            <a:ext cx="3694118" cy="2413891"/>
          </a:xfrm>
          <a:prstGeom prst="rect">
            <a:avLst/>
          </a:prstGeom>
        </p:spPr>
        <p:txBody>
          <a:bodyPr anchor="ctr">
            <a:noAutofit/>
          </a:bodyPr>
          <a:lstStyle>
            <a:lvl1pPr>
              <a:defRPr sz="8797"/>
            </a:lvl1pPr>
          </a:lstStyle>
          <a:p>
            <a:r>
              <a:rPr lang="en-US" sz="8795" dirty="0">
                <a:solidFill>
                  <a:schemeClr val="bg1">
                    <a:alpha val="99000"/>
                  </a:schemeClr>
                </a:solidFill>
              </a:rPr>
              <a:t>Q&amp;A</a:t>
            </a:r>
          </a:p>
        </p:txBody>
      </p:sp>
    </p:spTree>
    <p:extLst>
      <p:ext uri="{BB962C8B-B14F-4D97-AF65-F5344CB8AC3E}">
        <p14:creationId xmlns:p14="http://schemas.microsoft.com/office/powerpoint/2010/main" val="1659325712"/>
      </p:ext>
    </p:extLst>
  </p:cSld>
  <p:clrMapOvr>
    <a:masterClrMapping/>
  </p:clrMapOvr>
  <p:transition>
    <p:fade/>
  </p:transition>
  <p:timing>
    <p:tnLst>
      <p:par>
        <p:cTn id="1" dur="indefinite" restart="never" nodeType="tmRoot"/>
      </p:par>
    </p:tnLst>
  </p:timing>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5837"/>
            <a:ext cx="12192000" cy="6852165"/>
          </a:xfrm>
          <a:prstGeom prst="rect">
            <a:avLst/>
          </a:prstGeom>
        </p:spPr>
      </p:pic>
      <p:sp>
        <p:nvSpPr>
          <p:cNvPr id="8" name="Rectangle 7"/>
          <p:cNvSpPr/>
          <p:nvPr userDrawn="1"/>
        </p:nvSpPr>
        <p:spPr bwMode="auto">
          <a:xfrm>
            <a:off x="10187268" y="-1"/>
            <a:ext cx="2004732" cy="6855083"/>
          </a:xfrm>
          <a:prstGeom prst="rect">
            <a:avLst/>
          </a:prstGeom>
          <a:solidFill>
            <a:srgbClr val="8CC600"/>
          </a:solidFill>
          <a:ln w="9525" cap="flat" cmpd="sng" algn="ctr">
            <a:noFill/>
            <a:prstDash val="solid"/>
            <a:headEnd type="none" w="med" len="med"/>
            <a:tailEnd type="none" w="med" len="med"/>
          </a:ln>
          <a:effectLst/>
        </p:spPr>
        <p:txBody>
          <a:bodyPr vert="horz" wrap="square" lIns="93232" tIns="46616" rIns="93232" bIns="46616" numCol="1" rtlCol="0" anchor="ctr" anchorCtr="0" compatLnSpc="1">
            <a:prstTxWarp prst="textNoShape">
              <a:avLst/>
            </a:prstTxWarp>
          </a:bodyPr>
          <a:lstStyle/>
          <a:p>
            <a:pPr marL="0" marR="0" lvl="0" indent="0" algn="ctr" defTabSz="932010" rtl="0" eaLnBrk="1" fontAlgn="base" latinLnBrk="0" hangingPunct="1">
              <a:lnSpc>
                <a:spcPct val="100000"/>
              </a:lnSpc>
              <a:spcBef>
                <a:spcPct val="0"/>
              </a:spcBef>
              <a:spcAft>
                <a:spcPct val="0"/>
              </a:spcAft>
              <a:buClrTx/>
              <a:buSzTx/>
              <a:buFontTx/>
              <a:buNone/>
              <a:tabLst/>
              <a:defRPr/>
            </a:pPr>
            <a:endParaRPr kumimoji="0" lang="en-US" sz="2243"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mn-ea"/>
              <a:cs typeface="+mn-cs"/>
            </a:endParaRPr>
          </a:p>
        </p:txBody>
      </p:sp>
      <p:sp>
        <p:nvSpPr>
          <p:cNvPr id="9" name="Freeform 64"/>
          <p:cNvSpPr>
            <a:spLocks noEditPoints="1"/>
          </p:cNvSpPr>
          <p:nvPr userDrawn="1"/>
        </p:nvSpPr>
        <p:spPr bwMode="black">
          <a:xfrm flipH="1">
            <a:off x="10598291" y="233151"/>
            <a:ext cx="1182686" cy="90830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21" tIns="41961" rIns="83921" bIns="41961" numCol="1" anchor="t" anchorCtr="0" compatLnSpc="1">
            <a:prstTxWarp prst="textNoShape">
              <a:avLst/>
            </a:prstTxWarp>
          </a:bodyPr>
          <a:lstStyle/>
          <a:p>
            <a:pPr marL="0" marR="0" lvl="0" indent="0" algn="l" defTabSz="932279" rtl="0"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smtClean="0">
              <a:ln>
                <a:noFill/>
              </a:ln>
              <a:solidFill>
                <a:srgbClr val="292929"/>
              </a:solidFill>
              <a:effectLst/>
              <a:uLnTx/>
              <a:uFillTx/>
              <a:latin typeface="Segoe UI"/>
              <a:ea typeface="+mn-ea"/>
              <a:cs typeface="+mn-cs"/>
            </a:endParaRPr>
          </a:p>
        </p:txBody>
      </p:sp>
      <p:sp>
        <p:nvSpPr>
          <p:cNvPr id="4" name="Text Placeholder 3"/>
          <p:cNvSpPr>
            <a:spLocks noGrp="1"/>
          </p:cNvSpPr>
          <p:nvPr>
            <p:ph type="body" sz="quarter" idx="10"/>
          </p:nvPr>
        </p:nvSpPr>
        <p:spPr>
          <a:xfrm>
            <a:off x="589801" y="233152"/>
            <a:ext cx="9310688" cy="6416675"/>
          </a:xfrm>
          <a:prstGeom prst="rect">
            <a:avLst/>
          </a:prstGeom>
        </p:spPr>
        <p:txBody>
          <a:bodyPr/>
          <a:lstStyle>
            <a:lvl1pPr marL="0" indent="0">
              <a:buNone/>
              <a:defRPr sz="3599"/>
            </a:lvl1pPr>
            <a:lvl2pPr>
              <a:defRPr sz="3599"/>
            </a:lvl2pPr>
            <a:lvl3pPr>
              <a:defRPr sz="3599"/>
            </a:lvl3pPr>
            <a:lvl4pPr>
              <a:defRPr sz="3599"/>
            </a:lvl4pPr>
            <a:lvl5pPr>
              <a:defRPr sz="3599"/>
            </a:lvl5pPr>
          </a:lstStyle>
          <a:p>
            <a:pPr lvl="0"/>
            <a:r>
              <a:rPr lang="en-US" dirty="0" smtClean="0"/>
              <a:t>Click to edit Master text styles</a:t>
            </a:r>
            <a:endParaRPr lang="en-US" dirty="0"/>
          </a:p>
        </p:txBody>
      </p:sp>
    </p:spTree>
    <p:extLst>
      <p:ext uri="{BB962C8B-B14F-4D97-AF65-F5344CB8AC3E}">
        <p14:creationId xmlns:p14="http://schemas.microsoft.com/office/powerpoint/2010/main" val="885247309"/>
      </p:ext>
    </p:extLst>
  </p:cSld>
  <p:clrMapOvr>
    <a:masterClrMapping/>
  </p:clrMapOvr>
  <p:transition>
    <p:fade/>
  </p:transition>
  <p:timing>
    <p:tnLst>
      <p:par>
        <p:cTn id="1" dur="indefinite" restart="never" nodeType="tmRoot"/>
      </p:par>
    </p:tnLst>
  </p:timing>
</p:sldLayout>
</file>

<file path=ppt/slideLayouts/slideLayout219.xml><?xml version="1.0" encoding="utf-8"?>
<p:sldLayout xmlns:a="http://schemas.openxmlformats.org/drawingml/2006/main" xmlns:r="http://schemas.openxmlformats.org/officeDocument/2006/relationships" xmlns:p="http://schemas.openxmlformats.org/presentationml/2006/main" userDrawn="1">
  <p:cSld name="E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1" y="0"/>
            <a:ext cx="12192000"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Segoe UI"/>
              <a:ea typeface="+mn-ea"/>
              <a:cs typeface="+mn-cs"/>
            </a:endParaRPr>
          </a:p>
        </p:txBody>
      </p:sp>
      <p:sp>
        <p:nvSpPr>
          <p:cNvPr id="3" name="Text Box 3"/>
          <p:cNvSpPr txBox="1">
            <a:spLocks noChangeArrowheads="1"/>
          </p:cNvSpPr>
          <p:nvPr userDrawn="1"/>
        </p:nvSpPr>
        <p:spPr bwMode="blackWhite">
          <a:xfrm>
            <a:off x="450203" y="5503176"/>
            <a:ext cx="8639369" cy="711824"/>
          </a:xfrm>
          <a:prstGeom prst="rect">
            <a:avLst/>
          </a:prstGeom>
          <a:noFill/>
          <a:ln w="12700">
            <a:noFill/>
            <a:miter lim="800000"/>
            <a:headEnd type="none" w="sm" len="sm"/>
            <a:tailEnd type="none" w="sm" len="sm"/>
          </a:ln>
          <a:effectLst/>
        </p:spPr>
        <p:txBody>
          <a:bodyPr vert="horz" wrap="square" lIns="179238" tIns="143391" rIns="179238" bIns="143391" numCol="1" anchor="t" anchorCtr="0" compatLnSpc="1">
            <a:prstTxWarp prst="textNoShape">
              <a:avLst/>
            </a:prstTxWarp>
            <a:spAutoFit/>
          </a:bodyPr>
          <a:lstStyle/>
          <a:p>
            <a:pPr marL="0" marR="0" lvl="0" indent="0" algn="l" defTabSz="913650"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a:t>
            </a:r>
            <a:r>
              <a:rPr kumimoji="0" lang="en-US" sz="686"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mn-ea"/>
                <a:cs typeface="Segoe UI" pitchFamily="34" charset="0"/>
              </a:rPr>
              <a:t>2014 </a:t>
            </a: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Microsoft Corporation. All rights reserved. Microsoft, Windows, Windows Vista and other product names are or may be registered trademarks and/or trademarks in the U.S. and/or other countries.</a:t>
            </a:r>
          </a:p>
          <a:p>
            <a:pPr marL="0" marR="0" lvl="0" indent="0" algn="l" defTabSz="913650"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917" y="2968092"/>
            <a:ext cx="3223861" cy="690695"/>
          </a:xfrm>
          <a:prstGeom prst="rect">
            <a:avLst/>
          </a:prstGeom>
        </p:spPr>
      </p:pic>
    </p:spTree>
    <p:extLst>
      <p:ext uri="{BB962C8B-B14F-4D97-AF65-F5344CB8AC3E}">
        <p14:creationId xmlns:p14="http://schemas.microsoft.com/office/powerpoint/2010/main" val="3007133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Blank Third">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Tree>
    <p:extLst>
      <p:ext uri="{BB962C8B-B14F-4D97-AF65-F5344CB8AC3E}">
        <p14:creationId xmlns:p14="http://schemas.microsoft.com/office/powerpoint/2010/main" val="444452402"/>
      </p:ext>
    </p:extLst>
  </p:cSld>
  <p:clrMapOvr>
    <a:masterClrMapping/>
  </p:clrMapOvr>
  <p:transition>
    <p:fade/>
  </p:transition>
  <p:timing>
    <p:tnLst>
      <p:par>
        <p:cTn id="1" dur="indefinite" restart="never" nodeType="tmRoot"/>
      </p:par>
    </p:tnLst>
  </p:timing>
  <p:hf hdr="0" ftr="0" dt="0"/>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Walki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
                    </a14:imgEffect>
                  </a14:imgLayer>
                </a14:imgProps>
              </a:ext>
              <a:ext uri="{28A0092B-C50C-407E-A947-70E740481C1C}">
                <a14:useLocalDpi xmlns:a14="http://schemas.microsoft.com/office/drawing/2010/main" val="0"/>
              </a:ext>
            </a:extLst>
          </a:blip>
          <a:stretch>
            <a:fillRect/>
          </a:stretch>
        </p:blipFill>
        <p:spPr bwMode="gray">
          <a:xfrm>
            <a:off x="10221386" y="6061767"/>
            <a:ext cx="1522403" cy="326167"/>
          </a:xfrm>
          <a:prstGeom prst="rect">
            <a:avLst/>
          </a:prstGeom>
        </p:spPr>
      </p:pic>
      <p:pic>
        <p:nvPicPr>
          <p:cNvPr id="5" name="Picture 4"/>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469859" y="484298"/>
            <a:ext cx="7002045" cy="1344828"/>
          </a:xfrm>
          <a:prstGeom prst="rect">
            <a:avLst/>
          </a:prstGeom>
        </p:spPr>
      </p:pic>
    </p:spTree>
    <p:extLst>
      <p:ext uri="{BB962C8B-B14F-4D97-AF65-F5344CB8AC3E}">
        <p14:creationId xmlns:p14="http://schemas.microsoft.com/office/powerpoint/2010/main" val="2018347936"/>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13" y="4309989"/>
            <a:ext cx="12188887" cy="2551127"/>
          </a:xfrm>
          <a:prstGeom prst="rect">
            <a:avLst/>
          </a:prstGeom>
          <a:solidFill>
            <a:srgbClr val="4DA0E2"/>
          </a:solidFill>
          <a:ln>
            <a:noFill/>
          </a:ln>
        </p:spPr>
        <p:txBody>
          <a:bodyPr vert="horz" wrap="square" lIns="89619" tIns="44810" rIns="89619" bIns="44810" numCol="1" anchor="t" anchorCtr="0" compatLnSpc="1">
            <a:prstTxWarp prst="textNoShape">
              <a:avLst/>
            </a:prstTxWarp>
          </a:bodyPr>
          <a:lstStyle/>
          <a:p>
            <a:pPr marL="0" marR="0" lvl="0" indent="0" algn="l" defTabSz="914180"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FFFFFF"/>
              </a:solidFill>
              <a:effectLst/>
              <a:uLnTx/>
              <a:uFillTx/>
              <a:latin typeface="Segoe UI"/>
              <a:ea typeface="+mn-ea"/>
              <a:cs typeface="+mn-cs"/>
            </a:endParaRPr>
          </a:p>
        </p:txBody>
      </p:sp>
      <p:sp>
        <p:nvSpPr>
          <p:cNvPr id="10" name="Rectangle 7"/>
          <p:cNvSpPr>
            <a:spLocks noChangeArrowheads="1"/>
          </p:cNvSpPr>
          <p:nvPr userDrawn="1"/>
        </p:nvSpPr>
        <p:spPr bwMode="auto">
          <a:xfrm>
            <a:off x="1" y="5729528"/>
            <a:ext cx="12188888" cy="1131586"/>
          </a:xfrm>
          <a:prstGeom prst="rect">
            <a:avLst/>
          </a:prstGeom>
          <a:solidFill>
            <a:srgbClr val="00188F"/>
          </a:solidFill>
          <a:ln>
            <a:noFill/>
          </a:ln>
          <a:extLst/>
        </p:spPr>
        <p:txBody>
          <a:bodyPr vert="horz" wrap="square" lIns="89619" tIns="44810" rIns="89619" bIns="44810" numCol="1" anchor="t" anchorCtr="0" compatLnSpc="1">
            <a:prstTxWarp prst="textNoShape">
              <a:avLst/>
            </a:prstTxWarp>
          </a:bodyPr>
          <a:lstStyle/>
          <a:p>
            <a:pPr marL="0" marR="0" lvl="0" indent="0" algn="l" defTabSz="914180"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FFFFFF"/>
              </a:solidFill>
              <a:effectLst/>
              <a:uLnTx/>
              <a:uFillTx/>
              <a:latin typeface="Segoe UI"/>
              <a:ea typeface="+mn-ea"/>
              <a:cs typeface="+mn-cs"/>
            </a:endParaRPr>
          </a:p>
        </p:txBody>
      </p:sp>
      <p:sp>
        <p:nvSpPr>
          <p:cNvPr id="11" name="Rectangle 8"/>
          <p:cNvSpPr>
            <a:spLocks noChangeArrowheads="1"/>
          </p:cNvSpPr>
          <p:nvPr userDrawn="1"/>
        </p:nvSpPr>
        <p:spPr bwMode="auto">
          <a:xfrm>
            <a:off x="3114" y="3343393"/>
            <a:ext cx="12185776"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marL="0" marR="0" lvl="0" indent="0" algn="l" defTabSz="914180"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FFFFFF"/>
              </a:solidFill>
              <a:effectLst/>
              <a:uLnTx/>
              <a:uFillTx/>
              <a:latin typeface="Segoe UI"/>
              <a:ea typeface="+mn-ea"/>
              <a:cs typeface="+mn-cs"/>
            </a:endParaRPr>
          </a:p>
        </p:txBody>
      </p:sp>
      <p:sp>
        <p:nvSpPr>
          <p:cNvPr id="13" name="Rectangle 12"/>
          <p:cNvSpPr/>
          <p:nvPr userDrawn="1"/>
        </p:nvSpPr>
        <p:spPr bwMode="white">
          <a:xfrm>
            <a:off x="0" y="-312"/>
            <a:ext cx="12191378" cy="685862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916"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104" y="3877272"/>
            <a:ext cx="6273418" cy="1794661"/>
          </a:xfrm>
          <a:noFill/>
        </p:spPr>
        <p:txBody>
          <a:bodyPr lIns="146304" tIns="109728" rIns="146304" bIns="109728">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1" spc="-98"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324" y="6061767"/>
            <a:ext cx="1522403" cy="326167"/>
          </a:xfrm>
          <a:prstGeom prst="rect">
            <a:avLst/>
          </a:prstGeom>
        </p:spPr>
      </p:pic>
      <p:sp>
        <p:nvSpPr>
          <p:cNvPr id="8" name="Rectangle 6"/>
          <p:cNvSpPr>
            <a:spLocks noChangeArrowheads="1"/>
          </p:cNvSpPr>
          <p:nvPr userDrawn="1"/>
        </p:nvSpPr>
        <p:spPr bwMode="auto">
          <a:xfrm>
            <a:off x="3113" y="4309989"/>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marL="0" marR="0" lvl="0" indent="0" algn="l" defTabSz="914180"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FFFFFF"/>
              </a:solidFill>
              <a:effectLst/>
              <a:uLnTx/>
              <a:uFillTx/>
              <a:latin typeface="Segoe UI"/>
              <a:ea typeface="+mn-ea"/>
              <a:cs typeface="+mn-cs"/>
            </a:endParaRPr>
          </a:p>
        </p:txBody>
      </p:sp>
      <p:sp>
        <p:nvSpPr>
          <p:cNvPr id="14" name="TextBox 7"/>
          <p:cNvSpPr txBox="1"/>
          <p:nvPr userDrawn="1"/>
        </p:nvSpPr>
        <p:spPr bwMode="white">
          <a:xfrm>
            <a:off x="4332000" y="6566899"/>
            <a:ext cx="3527999"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167"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smtClean="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
        <p:nvSpPr>
          <p:cNvPr id="17" name="Text Placeholder 16"/>
          <p:cNvSpPr>
            <a:spLocks noGrp="1"/>
          </p:cNvSpPr>
          <p:nvPr>
            <p:ph type="body" sz="quarter" idx="13" hasCustomPrompt="1"/>
          </p:nvPr>
        </p:nvSpPr>
        <p:spPr>
          <a:xfrm>
            <a:off x="269240" y="291069"/>
            <a:ext cx="3585699" cy="452654"/>
          </a:xfrm>
        </p:spPr>
        <p:txBody>
          <a:bodyPr/>
          <a:lstStyle>
            <a:lvl1pPr marL="0" indent="0">
              <a:buNone/>
              <a:defRPr sz="1960">
                <a:latin typeface="+mn-lt"/>
              </a:defRPr>
            </a:lvl1pPr>
            <a:lvl2pPr marL="336076" indent="0">
              <a:buNone/>
              <a:defRPr sz="1960"/>
            </a:lvl2pPr>
            <a:lvl3pPr marL="560127" indent="0">
              <a:buNone/>
              <a:defRPr sz="1960"/>
            </a:lvl3pPr>
            <a:lvl4pPr marL="784178" indent="0">
              <a:buNone/>
              <a:defRPr sz="1960"/>
            </a:lvl4pPr>
            <a:lvl5pPr marL="1008229" indent="0">
              <a:buNone/>
              <a:defRPr sz="1960"/>
            </a:lvl5pPr>
          </a:lstStyle>
          <a:p>
            <a:pPr lvl="0"/>
            <a:r>
              <a:rPr lang="en-US" dirty="0" smtClean="0"/>
              <a:t>Session Code</a:t>
            </a:r>
            <a:endParaRPr lang="en-US" dirty="0"/>
          </a:p>
        </p:txBody>
      </p:sp>
      <p:sp>
        <p:nvSpPr>
          <p:cNvPr id="15" name="Text Placeholder 16"/>
          <p:cNvSpPr>
            <a:spLocks noGrp="1"/>
          </p:cNvSpPr>
          <p:nvPr>
            <p:ph type="body" sz="quarter" idx="14" hasCustomPrompt="1"/>
          </p:nvPr>
        </p:nvSpPr>
        <p:spPr>
          <a:xfrm>
            <a:off x="8337064" y="291069"/>
            <a:ext cx="3585699" cy="452654"/>
          </a:xfrm>
        </p:spPr>
        <p:txBody>
          <a:bodyPr/>
          <a:lstStyle>
            <a:lvl1pPr marL="0" indent="0" algn="r">
              <a:buNone/>
              <a:defRPr sz="1960">
                <a:latin typeface="+mn-lt"/>
              </a:defRPr>
            </a:lvl1pPr>
            <a:lvl2pPr marL="336076" indent="0">
              <a:buNone/>
              <a:defRPr sz="1960"/>
            </a:lvl2pPr>
            <a:lvl3pPr marL="560127" indent="0">
              <a:buNone/>
              <a:defRPr sz="1960"/>
            </a:lvl3pPr>
            <a:lvl4pPr marL="784178" indent="0">
              <a:buNone/>
              <a:defRPr sz="1960"/>
            </a:lvl4pPr>
            <a:lvl5pPr marL="1008229" indent="0">
              <a:buNone/>
              <a:defRPr sz="1960"/>
            </a:lvl5pPr>
          </a:lstStyle>
          <a:p>
            <a:pPr lvl="0"/>
            <a:r>
              <a:rPr lang="en-US" dirty="0" smtClean="0"/>
              <a:t>Yammer hashtag</a:t>
            </a:r>
            <a:endParaRPr lang="en-US" dirty="0"/>
          </a:p>
        </p:txBody>
      </p:sp>
    </p:spTree>
    <p:extLst>
      <p:ext uri="{BB962C8B-B14F-4D97-AF65-F5344CB8AC3E}">
        <p14:creationId xmlns:p14="http://schemas.microsoft.com/office/powerpoint/2010/main" val="253177123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par>
                                <p:cTn id="34" presetID="10" presetClass="entr" presetSubtype="0" fill="hold" grpId="0" nodeType="withEffect">
                                  <p:stCondLst>
                                    <p:cond delay="100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950"/>
                                        <p:tgtEl>
                                          <p:spTgt spid="14"/>
                                        </p:tgtEl>
                                      </p:cBhvr>
                                    </p:animEffect>
                                  </p:childTnLst>
                                </p:cTn>
                              </p:par>
                              <p:par>
                                <p:cTn id="37" presetID="63" presetClass="path" presetSubtype="0" decel="100000" fill="hold" grpId="1" nodeType="withEffect">
                                  <p:stCondLst>
                                    <p:cond delay="1000"/>
                                  </p:stCondLst>
                                  <p:childTnLst>
                                    <p:animMotion origin="layout" path="M -0.01455 -1.34362E-6 L -3.90605E-7 -1.34362E-6 " pathEditMode="relative" rAng="0" ptsTypes="AA">
                                      <p:cBhvr>
                                        <p:cTn id="38" dur="950" fill="hold"/>
                                        <p:tgtEl>
                                          <p:spTgt spid="14"/>
                                        </p:tgtEl>
                                        <p:attrNameLst>
                                          <p:attrName>ppt_x</p:attrName>
                                          <p:attrName>ppt_y</p:attrName>
                                        </p:attrNameLst>
                                      </p:cBhvr>
                                      <p:rCtr x="728" y="0"/>
                                    </p:animMotion>
                                  </p:childTnLst>
                                </p:cTn>
                              </p:par>
                              <p:par>
                                <p:cTn id="39" presetID="6" presetClass="emph" presetSubtype="0" accel="100000" autoRev="1" fill="hold" grpId="2" nodeType="withEffect">
                                  <p:stCondLst>
                                    <p:cond delay="300"/>
                                  </p:stCondLst>
                                  <p:childTnLst>
                                    <p:animScale>
                                      <p:cBhvr>
                                        <p:cTn id="40" dur="500" fill="hold"/>
                                        <p:tgtEl>
                                          <p:spTgt spid="14"/>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950"/>
                                        <p:tgtEl>
                                          <p:spTgt spid="17"/>
                                        </p:tgtEl>
                                      </p:cBhvr>
                                    </p:animEffect>
                                  </p:childTnLst>
                                </p:cTn>
                              </p:par>
                              <p:par>
                                <p:cTn id="44" presetID="63" presetClass="path" presetSubtype="0" decel="100000" fill="hold" grpId="1" nodeType="withEffect">
                                  <p:stCondLst>
                                    <p:cond delay="700"/>
                                  </p:stCondLst>
                                  <p:childTnLst>
                                    <p:animMotion origin="layout" path="M -0.01455 -1.34362E-6 L -3.90605E-7 -1.34362E-6 " pathEditMode="relative" rAng="0" ptsTypes="AA">
                                      <p:cBhvr>
                                        <p:cTn id="45" dur="950" fill="hold"/>
                                        <p:tgtEl>
                                          <p:spTgt spid="17"/>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7"/>
                                        </p:tgtEl>
                                      </p:cBhvr>
                                      <p:by x="95000" y="95000"/>
                                    </p:animScale>
                                  </p:childTnLst>
                                </p:cTn>
                              </p:par>
                              <p:par>
                                <p:cTn id="48" presetID="10" presetClass="entr" presetSubtype="0" fill="hold" grpId="0" nodeType="withEffect">
                                  <p:stCondLst>
                                    <p:cond delay="70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950"/>
                                        <p:tgtEl>
                                          <p:spTgt spid="15"/>
                                        </p:tgtEl>
                                      </p:cBhvr>
                                    </p:animEffect>
                                  </p:childTnLst>
                                </p:cTn>
                              </p:par>
                              <p:par>
                                <p:cTn id="51" presetID="63" presetClass="path" presetSubtype="0" decel="100000" fill="hold" grpId="1" nodeType="withEffect">
                                  <p:stCondLst>
                                    <p:cond delay="700"/>
                                  </p:stCondLst>
                                  <p:childTnLst>
                                    <p:animMotion origin="layout" path="M -0.01455 -1.34362E-6 L -3.90605E-7 -1.34362E-6 " pathEditMode="relative" rAng="0" ptsTypes="AA">
                                      <p:cBhvr>
                                        <p:cTn id="52" dur="950" fill="hold"/>
                                        <p:tgtEl>
                                          <p:spTgt spid="15"/>
                                        </p:tgtEl>
                                        <p:attrNameLst>
                                          <p:attrName>ppt_x</p:attrName>
                                          <p:attrName>ppt_y</p:attrName>
                                        </p:attrNameLst>
                                      </p:cBhvr>
                                      <p:rCtr x="728" y="0"/>
                                    </p:animMotion>
                                  </p:childTnLst>
                                </p:cTn>
                              </p:par>
                              <p:par>
                                <p:cTn id="53" presetID="6" presetClass="emph" presetSubtype="0" accel="100000" autoRev="1" fill="hold" grpId="2" nodeType="withEffect">
                                  <p:stCondLst>
                                    <p:cond delay="0"/>
                                  </p:stCondLst>
                                  <p:childTnLst>
                                    <p:animScale>
                                      <p:cBhvr>
                                        <p:cTn id="54" dur="500" fill="hold"/>
                                        <p:tgtEl>
                                          <p:spTgt spid="15"/>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4" grpId="0"/>
      <p:bldP spid="14" grpId="1"/>
      <p:bldP spid="14"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bldP spid="17" grpId="2"/>
      <p:bldP spid="15" grpId="0">
        <p:tmplLst>
          <p:tmpl>
            <p:tnLst>
              <p:par>
                <p:cTn presetID="10" presetClass="entr" presetSubtype="0" fill="hold" nodeType="withEffect">
                  <p:stCondLst>
                    <p:cond delay="700"/>
                  </p:stCondLst>
                  <p:childTnLst>
                    <p:set>
                      <p:cBhvr>
                        <p:cTn dur="1" fill="hold">
                          <p:stCondLst>
                            <p:cond delay="0"/>
                          </p:stCondLst>
                        </p:cTn>
                        <p:tgtEl>
                          <p:spTgt spid="15"/>
                        </p:tgtEl>
                        <p:attrNameLst>
                          <p:attrName>style.visibility</p:attrName>
                        </p:attrNameLst>
                      </p:cBhvr>
                      <p:to>
                        <p:strVal val="visible"/>
                      </p:to>
                    </p:set>
                    <p:animEffect transition="in" filter="fade">
                      <p:cBhvr>
                        <p:cTn dur="950"/>
                        <p:tgtEl>
                          <p:spTgt spid="15"/>
                        </p:tgtEl>
                      </p:cBhvr>
                    </p:animEffect>
                  </p:childTnLst>
                </p:cTn>
              </p:par>
            </p:tnLst>
          </p:tmpl>
        </p:tmplLst>
      </p:bldP>
      <p:bldP spid="15" grpId="1"/>
      <p:bldP spid="15" grpId="2"/>
    </p:bld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1_Title Slide - STATIC">
    <p:bg>
      <p:bgPr>
        <a:solidFill>
          <a:schemeClr val="accent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2"/>
            <a:ext cx="6273418" cy="1794661"/>
          </a:xfrm>
          <a:noFill/>
        </p:spPr>
        <p:txBody>
          <a:bodyPr lIns="146304" tIns="109728" rIns="146304" bIns="109728">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1" spc="-98"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324" y="6061767"/>
            <a:ext cx="1522403" cy="326167"/>
          </a:xfrm>
          <a:prstGeom prst="rect">
            <a:avLst/>
          </a:prstGeom>
        </p:spPr>
      </p:pic>
      <p:sp>
        <p:nvSpPr>
          <p:cNvPr id="8" name="Rectangle 6"/>
          <p:cNvSpPr>
            <a:spLocks noChangeArrowheads="1"/>
          </p:cNvSpPr>
          <p:nvPr userDrawn="1"/>
        </p:nvSpPr>
        <p:spPr bwMode="auto">
          <a:xfrm>
            <a:off x="3113" y="4309989"/>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marL="0" marR="0" lvl="0" indent="0" algn="l" defTabSz="914180"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FFFFFF"/>
              </a:solidFill>
              <a:effectLst/>
              <a:uLnTx/>
              <a:uFillTx/>
              <a:latin typeface="Segoe UI"/>
              <a:ea typeface="+mn-ea"/>
              <a:cs typeface="+mn-cs"/>
            </a:endParaRPr>
          </a:p>
        </p:txBody>
      </p:sp>
      <p:sp>
        <p:nvSpPr>
          <p:cNvPr id="14" name="TextBox 7"/>
          <p:cNvSpPr txBox="1"/>
          <p:nvPr userDrawn="1"/>
        </p:nvSpPr>
        <p:spPr bwMode="white">
          <a:xfrm>
            <a:off x="4367359" y="6566899"/>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167"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smtClean="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
        <p:nvSpPr>
          <p:cNvPr id="15" name="Text Placeholder 16"/>
          <p:cNvSpPr>
            <a:spLocks noGrp="1"/>
          </p:cNvSpPr>
          <p:nvPr>
            <p:ph type="body" sz="quarter" idx="13" hasCustomPrompt="1"/>
          </p:nvPr>
        </p:nvSpPr>
        <p:spPr>
          <a:xfrm>
            <a:off x="269240" y="291069"/>
            <a:ext cx="3585699" cy="452654"/>
          </a:xfrm>
        </p:spPr>
        <p:txBody>
          <a:bodyPr/>
          <a:lstStyle>
            <a:lvl1pPr marL="0" indent="0">
              <a:buNone/>
              <a:defRPr sz="1960">
                <a:latin typeface="+mn-lt"/>
              </a:defRPr>
            </a:lvl1pPr>
            <a:lvl2pPr marL="336076" indent="0">
              <a:buNone/>
              <a:defRPr sz="1960"/>
            </a:lvl2pPr>
            <a:lvl3pPr marL="560127" indent="0">
              <a:buNone/>
              <a:defRPr sz="1960"/>
            </a:lvl3pPr>
            <a:lvl4pPr marL="784178" indent="0">
              <a:buNone/>
              <a:defRPr sz="1960"/>
            </a:lvl4pPr>
            <a:lvl5pPr marL="1008229" indent="0">
              <a:buNone/>
              <a:defRPr sz="1960"/>
            </a:lvl5pPr>
          </a:lstStyle>
          <a:p>
            <a:pPr lvl="0"/>
            <a:r>
              <a:rPr lang="en-US" dirty="0" smtClean="0"/>
              <a:t>Session Code</a:t>
            </a:r>
            <a:endParaRPr lang="en-US" dirty="0"/>
          </a:p>
        </p:txBody>
      </p:sp>
      <p:sp>
        <p:nvSpPr>
          <p:cNvPr id="10" name="Text Placeholder 16"/>
          <p:cNvSpPr>
            <a:spLocks noGrp="1"/>
          </p:cNvSpPr>
          <p:nvPr>
            <p:ph type="body" sz="quarter" idx="14" hasCustomPrompt="1"/>
          </p:nvPr>
        </p:nvSpPr>
        <p:spPr>
          <a:xfrm>
            <a:off x="8337064" y="291069"/>
            <a:ext cx="3585699" cy="452654"/>
          </a:xfrm>
        </p:spPr>
        <p:txBody>
          <a:bodyPr/>
          <a:lstStyle>
            <a:lvl1pPr marL="0" indent="0" algn="r">
              <a:buNone/>
              <a:defRPr sz="1960">
                <a:latin typeface="+mn-lt"/>
              </a:defRPr>
            </a:lvl1pPr>
            <a:lvl2pPr marL="336076" indent="0">
              <a:buNone/>
              <a:defRPr sz="1960"/>
            </a:lvl2pPr>
            <a:lvl3pPr marL="560127" indent="0">
              <a:buNone/>
              <a:defRPr sz="1960"/>
            </a:lvl3pPr>
            <a:lvl4pPr marL="784178" indent="0">
              <a:buNone/>
              <a:defRPr sz="1960"/>
            </a:lvl4pPr>
            <a:lvl5pPr marL="1008229" indent="0">
              <a:buNone/>
              <a:defRPr sz="1960"/>
            </a:lvl5pPr>
          </a:lstStyle>
          <a:p>
            <a:pPr lvl="0"/>
            <a:r>
              <a:rPr lang="en-US" dirty="0" smtClean="0"/>
              <a:t>Yammer hashtag</a:t>
            </a:r>
            <a:endParaRPr lang="en-US" dirty="0"/>
          </a:p>
        </p:txBody>
      </p:sp>
    </p:spTree>
    <p:extLst>
      <p:ext uri="{BB962C8B-B14F-4D97-AF65-F5344CB8AC3E}">
        <p14:creationId xmlns:p14="http://schemas.microsoft.com/office/powerpoint/2010/main" val="17297331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Confidentiality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smtClean="0"/>
              <a:t>Click to edit Master title style</a:t>
            </a:r>
            <a:endParaRPr lang="en-US"/>
          </a:p>
        </p:txBody>
      </p:sp>
    </p:spTree>
    <p:extLst>
      <p:ext uri="{BB962C8B-B14F-4D97-AF65-F5344CB8AC3E}">
        <p14:creationId xmlns:p14="http://schemas.microsoft.com/office/powerpoint/2010/main" val="937270805"/>
      </p:ext>
    </p:extLst>
  </p:cSld>
  <p:clrMapOvr>
    <a:masterClrMapping/>
  </p:clrMapOvr>
  <p:transition>
    <p:fade/>
  </p:transition>
  <p:timing>
    <p:tnLst>
      <p:par>
        <p:cTn id="1" dur="indefinite" restart="never" nodeType="tmRoot"/>
      </p:par>
    </p:tnLst>
  </p:timing>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stretch>
            <a:fillRect/>
          </a:stretch>
        </p:blipFill>
        <p:spPr>
          <a:xfrm>
            <a:off x="7604952" y="298255"/>
            <a:ext cx="4322760" cy="6275864"/>
          </a:xfrm>
          <a:prstGeom prst="rect">
            <a:avLst/>
          </a:prstGeom>
        </p:spPr>
      </p:pic>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916"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69240" y="1186356"/>
            <a:ext cx="7170265" cy="3407696"/>
          </a:xfrm>
          <a:noFill/>
        </p:spPr>
        <p:txBody>
          <a:bodyPr tIns="91440" bIns="91440" anchor="t" anchorCtr="0"/>
          <a:lstStyle>
            <a:lvl1pPr>
              <a:defRPr sz="7057" spc="-98" baseline="0">
                <a:gradFill>
                  <a:gsLst>
                    <a:gs pos="75912">
                      <a:schemeClr val="tx1"/>
                    </a:gs>
                    <a:gs pos="34307">
                      <a:schemeClr val="tx1"/>
                    </a:gs>
                    <a:gs pos="43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0" y="4594053"/>
            <a:ext cx="7171399" cy="1793881"/>
          </a:xfrm>
          <a:noFill/>
        </p:spPr>
        <p:txBody>
          <a:bodyPr lIns="182880" tIns="146304" rIns="182880" bIns="146304">
            <a:noAutofit/>
          </a:bodyPr>
          <a:lstStyle>
            <a:lvl1pPr marL="0" indent="0">
              <a:spcBef>
                <a:spcPts val="0"/>
              </a:spcBef>
              <a:buNone/>
              <a:defRPr sz="3528" spc="0" baseline="0">
                <a:gradFill>
                  <a:gsLst>
                    <a:gs pos="75912">
                      <a:schemeClr val="tx1"/>
                    </a:gs>
                    <a:gs pos="34307">
                      <a:schemeClr val="tx1"/>
                    </a:gs>
                    <a:gs pos="43000">
                      <a:schemeClr val="tx1"/>
                    </a:gs>
                  </a:gsLst>
                  <a:lin ang="5400000" scaled="0"/>
                </a:gradFill>
                <a:latin typeface="+mj-lt"/>
              </a:defRPr>
            </a:lvl1pPr>
          </a:lstStyle>
          <a:p>
            <a:pPr lvl="0"/>
            <a:r>
              <a:rPr lang="en-US" dirty="0" smtClean="0"/>
              <a:t>Speaker Name</a:t>
            </a:r>
          </a:p>
        </p:txBody>
      </p:sp>
      <p:sp>
        <p:nvSpPr>
          <p:cNvPr id="7" name="TextBox 7"/>
          <p:cNvSpPr txBox="1"/>
          <p:nvPr userDrawn="1"/>
        </p:nvSpPr>
        <p:spPr bwMode="white">
          <a:xfrm>
            <a:off x="4367359" y="6566899"/>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167"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smtClean="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3776176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916"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69241" y="1186356"/>
            <a:ext cx="8964247" cy="2697988"/>
          </a:xfrm>
          <a:noFill/>
        </p:spPr>
        <p:txBody>
          <a:bodyPr tIns="91440" bIns="91440" anchor="t" anchorCtr="0"/>
          <a:lstStyle>
            <a:lvl1pPr>
              <a:defRPr sz="7057" spc="-98" baseline="0">
                <a:gradFill>
                  <a:gsLst>
                    <a:gs pos="75912">
                      <a:schemeClr val="tx1"/>
                    </a:gs>
                    <a:gs pos="34307">
                      <a:schemeClr val="tx1"/>
                    </a:gs>
                    <a:gs pos="43000">
                      <a:schemeClr val="tx1"/>
                    </a:gs>
                  </a:gsLst>
                  <a:lin ang="5400000" scaled="0"/>
                </a:gradFill>
              </a:defRPr>
            </a:lvl1pPr>
          </a:lstStyle>
          <a:p>
            <a:r>
              <a:rPr lang="en-US" dirty="0" smtClean="0"/>
              <a:t>Video title</a:t>
            </a:r>
            <a:endParaRPr lang="en-US" dirty="0"/>
          </a:p>
        </p:txBody>
      </p:sp>
      <p:sp>
        <p:nvSpPr>
          <p:cNvPr id="5" name="TextBox 7"/>
          <p:cNvSpPr txBox="1"/>
          <p:nvPr userDrawn="1"/>
        </p:nvSpPr>
        <p:spPr bwMode="white">
          <a:xfrm>
            <a:off x="4367359" y="6566899"/>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167"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smtClean="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pic>
        <p:nvPicPr>
          <p:cNvPr id="11" name="Picture 10"/>
          <p:cNvPicPr>
            <a:picLocks noChangeAspect="1"/>
          </p:cNvPicPr>
          <p:nvPr userDrawn="1"/>
        </p:nvPicPr>
        <p:blipFill>
          <a:blip r:embed="rId2"/>
          <a:stretch>
            <a:fillRect/>
          </a:stretch>
        </p:blipFill>
        <p:spPr>
          <a:xfrm>
            <a:off x="-216" y="3015597"/>
            <a:ext cx="12192434" cy="3227867"/>
          </a:xfrm>
          <a:prstGeom prst="rect">
            <a:avLst/>
          </a:prstGeom>
        </p:spPr>
      </p:pic>
    </p:spTree>
    <p:extLst>
      <p:ext uri="{BB962C8B-B14F-4D97-AF65-F5344CB8AC3E}">
        <p14:creationId xmlns:p14="http://schemas.microsoft.com/office/powerpoint/2010/main" val="2810733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3"/>
            <a:ext cx="11653523" cy="1796217"/>
          </a:xfrm>
          <a:noFill/>
        </p:spPr>
        <p:txBody>
          <a:bodyPr tIns="91440" bIns="91440" anchor="t" anchorCtr="0"/>
          <a:lstStyle>
            <a:lvl1pPr>
              <a:defRPr sz="8625" spc="-98" baseline="0">
                <a:gradFill>
                  <a:gsLst>
                    <a:gs pos="75912">
                      <a:schemeClr val="tx1"/>
                    </a:gs>
                    <a:gs pos="34307">
                      <a:schemeClr val="tx1"/>
                    </a:gs>
                    <a:gs pos="43000">
                      <a:schemeClr val="tx1"/>
                    </a:gs>
                  </a:gsLst>
                  <a:lin ang="5400000" scaled="0"/>
                </a:gradFill>
              </a:defRPr>
            </a:lvl1pPr>
          </a:lstStyle>
          <a:p>
            <a:r>
              <a:rPr lang="en-US" dirty="0" smtClean="0"/>
              <a:t>Section title</a:t>
            </a:r>
            <a:endParaRPr lang="en-US" dirty="0"/>
          </a:p>
        </p:txBody>
      </p:sp>
      <p:sp>
        <p:nvSpPr>
          <p:cNvPr id="3" name="TextBox 7"/>
          <p:cNvSpPr txBox="1"/>
          <p:nvPr userDrawn="1"/>
        </p:nvSpPr>
        <p:spPr bwMode="white">
          <a:xfrm>
            <a:off x="4367359" y="6566899"/>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167"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smtClean="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539096965"/>
      </p:ext>
    </p:extLst>
  </p:cSld>
  <p:clrMapOvr>
    <a:masterClrMapping/>
  </p:clrMapOvr>
  <p:transition>
    <p:fade/>
  </p:transition>
  <p:timing>
    <p:tnLst>
      <p:par>
        <p:cTn id="1" dur="indefinite" restart="never" nodeType="tmRoot"/>
      </p:par>
    </p:tnLst>
  </p:timing>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3"/>
            <a:ext cx="11653523" cy="1796217"/>
          </a:xfrm>
          <a:noFill/>
        </p:spPr>
        <p:txBody>
          <a:bodyPr tIns="91440" bIns="91440" anchor="t" anchorCtr="0"/>
          <a:lstStyle>
            <a:lvl1pPr algn="l" defTabSz="914180" rtl="0" eaLnBrk="1" latinLnBrk="0" hangingPunct="1">
              <a:lnSpc>
                <a:spcPct val="90000"/>
              </a:lnSpc>
              <a:spcBef>
                <a:spcPct val="0"/>
              </a:spcBef>
              <a:buNone/>
              <a:defRPr lang="en-US" sz="8625" b="0" kern="1200" cap="none" spc="-98"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
        <p:nvSpPr>
          <p:cNvPr id="3" name="TextBox 7"/>
          <p:cNvSpPr txBox="1"/>
          <p:nvPr userDrawn="1"/>
        </p:nvSpPr>
        <p:spPr bwMode="white">
          <a:xfrm>
            <a:off x="4367359" y="6566899"/>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167"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smtClean="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2571102282"/>
      </p:ext>
    </p:extLst>
  </p:cSld>
  <p:clrMapOvr>
    <a:masterClrMapping/>
  </p:clrMapOvr>
  <p:transition>
    <p:fade/>
  </p:transition>
  <p:timing>
    <p:tnLst>
      <p:par>
        <p:cTn id="1" dur="indefinite" restart="never" nodeType="tmRoot"/>
      </p:par>
    </p:tnLst>
  </p:timing>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3"/>
            <a:ext cx="11653523" cy="1796217"/>
          </a:xfrm>
          <a:noFill/>
        </p:spPr>
        <p:txBody>
          <a:bodyPr tIns="91440" bIns="91440" anchor="t" anchorCtr="0"/>
          <a:lstStyle>
            <a:lvl1pPr algn="l" defTabSz="914180" rtl="0" eaLnBrk="1" latinLnBrk="0" hangingPunct="1">
              <a:lnSpc>
                <a:spcPct val="90000"/>
              </a:lnSpc>
              <a:spcBef>
                <a:spcPct val="0"/>
              </a:spcBef>
              <a:buNone/>
              <a:defRPr lang="en-US" sz="8625"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
        <p:nvSpPr>
          <p:cNvPr id="3" name="TextBox 7"/>
          <p:cNvSpPr txBox="1"/>
          <p:nvPr userDrawn="1"/>
        </p:nvSpPr>
        <p:spPr bwMode="white">
          <a:xfrm>
            <a:off x="4367359" y="6566899"/>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167"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smtClean="0">
                <a:ln>
                  <a:noFill/>
                </a:ln>
                <a:gradFill>
                  <a:gsLst>
                    <a:gs pos="0">
                      <a:srgbClr val="505050">
                        <a:alpha val="50000"/>
                      </a:srgbClr>
                    </a:gs>
                    <a:gs pos="86000">
                      <a:srgbClr val="505050">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1756931792"/>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241" y="1189177"/>
            <a:ext cx="11655840" cy="2018835"/>
          </a:xfrm>
        </p:spPr>
        <p:txBody>
          <a:bodyPr/>
          <a:lstStyle>
            <a:lvl1pPr marL="0" indent="0">
              <a:buNone/>
              <a:defRPr/>
            </a:lvl1pPr>
            <a:lvl2pPr marL="28006" indent="0">
              <a:buNone/>
              <a:defRPr sz="1960"/>
            </a:lvl2pPr>
            <a:lvl3pPr marL="219384" indent="0">
              <a:buNone/>
              <a:defRPr sz="1960"/>
            </a:lvl3pPr>
            <a:lvl4pPr marL="466773" indent="0">
              <a:buNone/>
              <a:defRPr sz="1764"/>
            </a:lvl4pPr>
            <a:lvl5pPr marL="725053" indent="0">
              <a:buNone/>
              <a:defRPr sz="1764"/>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Box 7"/>
          <p:cNvSpPr txBox="1"/>
          <p:nvPr userDrawn="1"/>
        </p:nvSpPr>
        <p:spPr bwMode="white">
          <a:xfrm>
            <a:off x="4367359" y="6566899"/>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167"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smtClean="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2495092977"/>
      </p:ext>
    </p:extLst>
  </p:cSld>
  <p:clrMapOvr>
    <a:masterClrMapping/>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smtClean="0">
                <a:solidFill>
                  <a:srgbClr val="92D050"/>
                </a:solidFill>
              </a:rPr>
              <a:t>Click to edit Master title style</a:t>
            </a:r>
            <a:endParaRPr lang="en-US" dirty="0">
              <a:solidFill>
                <a:schemeClr val="bg2"/>
              </a:solidFill>
            </a:endParaRPr>
          </a:p>
        </p:txBody>
      </p:sp>
      <p:sp>
        <p:nvSpPr>
          <p:cNvPr id="7" name="Body"/>
          <p:cNvSpPr>
            <a:spLocks noGrp="1"/>
          </p:cNvSpPr>
          <p:nvPr>
            <p:ph sz="quarter" idx="10"/>
          </p:nvPr>
        </p:nvSpPr>
        <p:spPr>
          <a:xfrm>
            <a:off x="2103900" y="1828800"/>
            <a:ext cx="8743227" cy="434340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47114950"/>
      </p:ext>
    </p:extLst>
  </p:cSld>
  <p:clrMapOvr>
    <a:masterClrMapping/>
  </p:clrMapOvr>
  <p:transition>
    <p:fade/>
  </p:transition>
  <p:timing>
    <p:tnLst>
      <p:par>
        <p:cTn id="1" dur="indefinite" restart="never" nodeType="tmRoot"/>
      </p:par>
    </p:tnLst>
  </p:timing>
  <p:hf hdr="0" ftr="0" dt="0"/>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2"/>
            </a:lvl3pPr>
            <a:lvl4pPr>
              <a:defRPr sz="1960"/>
            </a:lvl4pPr>
            <a:lvl5pPr>
              <a:defRPr sz="1960"/>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5" name="TextBox 7"/>
          <p:cNvSpPr txBox="1"/>
          <p:nvPr userDrawn="1"/>
        </p:nvSpPr>
        <p:spPr bwMode="white">
          <a:xfrm>
            <a:off x="4367359" y="6566899"/>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167"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smtClean="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2273240313"/>
      </p:ext>
    </p:extLst>
  </p:cSld>
  <p:clrMapOvr>
    <a:masterClrMapping/>
  </p:clrMapOvr>
  <p:transition>
    <p:fade/>
  </p:transition>
  <p:timing>
    <p:tnLst>
      <p:par>
        <p:cTn id="1" dur="indefinite" restart="never" nodeType="tmRoot"/>
      </p:par>
    </p:tnLst>
  </p:timing>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000548"/>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6"/>
            <a:ext cx="5378548" cy="2000548"/>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extBox 7"/>
          <p:cNvSpPr txBox="1"/>
          <p:nvPr userDrawn="1"/>
        </p:nvSpPr>
        <p:spPr bwMode="white">
          <a:xfrm>
            <a:off x="4367359" y="6566899"/>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167"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smtClean="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412666372"/>
      </p:ext>
    </p:extLst>
  </p:cSld>
  <p:clrMapOvr>
    <a:masterClrMapping/>
  </p:clrMapOvr>
  <p:transition>
    <p:fade/>
  </p:transition>
  <p:timing>
    <p:tnLst>
      <p:par>
        <p:cTn id="1" dur="indefinite" restart="never" nodeType="tmRoot"/>
      </p:par>
    </p:tnLst>
  </p:timing>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066912"/>
          </a:xfrm>
        </p:spPr>
        <p:txBody>
          <a:bodyPr wrap="square">
            <a:spAutoFit/>
          </a:bodyPr>
          <a:lstStyle>
            <a:lvl1pPr marL="281620" indent="-281620">
              <a:spcBef>
                <a:spcPts val="1200"/>
              </a:spcBef>
              <a:buClr>
                <a:schemeClr val="tx1"/>
              </a:buClr>
              <a:buFont typeface="Wingdings" panose="05000000000000000000" pitchFamily="2" charset="2"/>
              <a:buChar char="§"/>
              <a:defRPr sz="3528"/>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6"/>
            <a:ext cx="5378548" cy="2066912"/>
          </a:xfrm>
        </p:spPr>
        <p:txBody>
          <a:bodyPr wrap="square">
            <a:spAutoFit/>
          </a:bodyPr>
          <a:lstStyle>
            <a:lvl1pPr marL="281620" indent="-281620">
              <a:spcBef>
                <a:spcPts val="1200"/>
              </a:spcBef>
              <a:buClr>
                <a:schemeClr val="tx1"/>
              </a:buClr>
              <a:buFont typeface="Wingdings" panose="05000000000000000000" pitchFamily="2" charset="2"/>
              <a:buChar char="§"/>
              <a:defRPr sz="3528"/>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extBox 7"/>
          <p:cNvSpPr txBox="1"/>
          <p:nvPr userDrawn="1"/>
        </p:nvSpPr>
        <p:spPr bwMode="white">
          <a:xfrm>
            <a:off x="4367359" y="6566899"/>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167"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smtClean="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844560757"/>
      </p:ext>
    </p:extLst>
  </p:cSld>
  <p:clrMapOvr>
    <a:masterClrMapping/>
  </p:clrMapOvr>
  <p:transition>
    <p:fade/>
  </p:transition>
  <p:timing>
    <p:tnLst>
      <p:par>
        <p:cTn id="1" dur="indefinite" restart="never" nodeType="tmRoot"/>
      </p:par>
    </p:tnLst>
  </p:timing>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TextBox 7"/>
          <p:cNvSpPr txBox="1"/>
          <p:nvPr userDrawn="1"/>
        </p:nvSpPr>
        <p:spPr bwMode="white">
          <a:xfrm>
            <a:off x="4367359" y="6566899"/>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167"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smtClean="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3914936752"/>
      </p:ext>
    </p:extLst>
  </p:cSld>
  <p:clrMapOvr>
    <a:masterClrMapping/>
  </p:clrMapOvr>
  <p:transition>
    <p:fade/>
  </p:transition>
  <p:timing>
    <p:tnLst>
      <p:par>
        <p:cTn id="1" dur="indefinite" restart="never" nodeType="tmRoot"/>
      </p:par>
    </p:tnLst>
  </p:timing>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2" y="1187622"/>
            <a:ext cx="11655840" cy="899665"/>
          </a:xfrm>
        </p:spPr>
        <p:txBody>
          <a:bodyPr/>
          <a:lstStyle>
            <a:lvl1pPr>
              <a:defRPr sz="7057" baseline="0"/>
            </a:lvl1pPr>
          </a:lstStyle>
          <a:p>
            <a:r>
              <a:rPr lang="en-US" smtClean="0"/>
              <a:t>Click to edit Master title style</a:t>
            </a:r>
            <a:endParaRPr lang="en-US" dirty="0"/>
          </a:p>
        </p:txBody>
      </p:sp>
      <p:sp>
        <p:nvSpPr>
          <p:cNvPr id="3" name="TextBox 7"/>
          <p:cNvSpPr txBox="1"/>
          <p:nvPr userDrawn="1"/>
        </p:nvSpPr>
        <p:spPr bwMode="white">
          <a:xfrm>
            <a:off x="4367359" y="6566899"/>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167"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smtClean="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1487769150"/>
      </p:ext>
    </p:extLst>
  </p:cSld>
  <p:clrMapOvr>
    <a:masterClrMapping/>
  </p:clrMapOvr>
  <p:transition>
    <p:fade/>
  </p:transition>
  <p:timing>
    <p:tnLst>
      <p:par>
        <p:cTn id="1" dur="indefinite" restart="never" nodeType="tmRoot"/>
      </p:par>
    </p:tnLst>
  </p:timing>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5" y="2084173"/>
            <a:ext cx="8058228" cy="1793104"/>
          </a:xfrm>
        </p:spPr>
        <p:txBody>
          <a:bodyPr/>
          <a:lstStyle>
            <a:lvl1pPr>
              <a:defRPr sz="5881" baseline="0"/>
            </a:lvl1pPr>
          </a:lstStyle>
          <a:p>
            <a:r>
              <a:rPr lang="en-US" smtClean="0"/>
              <a:t>Click to edit Master title style</a:t>
            </a:r>
            <a:endParaRPr lang="en-US" dirty="0"/>
          </a:p>
        </p:txBody>
      </p:sp>
      <p:sp>
        <p:nvSpPr>
          <p:cNvPr id="3" name="TextBox 7"/>
          <p:cNvSpPr txBox="1"/>
          <p:nvPr userDrawn="1"/>
        </p:nvSpPr>
        <p:spPr bwMode="white">
          <a:xfrm>
            <a:off x="4367359" y="6566899"/>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167"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smtClean="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1669261497"/>
      </p:ext>
    </p:extLst>
  </p:cSld>
  <p:clrMapOvr>
    <a:masterClrMapping/>
  </p:clrMapOvr>
  <p:transition>
    <p:fade/>
  </p:transition>
  <p:timing>
    <p:tnLst>
      <p:par>
        <p:cTn id="1" dur="indefinite" restart="never" nodeType="tmRoot"/>
      </p:par>
    </p:tnLst>
  </p:timing>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5" y="2084173"/>
            <a:ext cx="8058228" cy="1793104"/>
          </a:xfrm>
        </p:spPr>
        <p:txBody>
          <a:bodyPr/>
          <a:lstStyle>
            <a:lvl1pPr>
              <a:defRPr sz="5881" baseline="0"/>
            </a:lvl1pPr>
          </a:lstStyle>
          <a:p>
            <a:r>
              <a:rPr lang="en-US" smtClean="0"/>
              <a:t>Click to edit Master title style</a:t>
            </a:r>
            <a:endParaRPr lang="en-US" dirty="0"/>
          </a:p>
        </p:txBody>
      </p:sp>
      <p:sp>
        <p:nvSpPr>
          <p:cNvPr id="3" name="TextBox 7"/>
          <p:cNvSpPr txBox="1"/>
          <p:nvPr userDrawn="1"/>
        </p:nvSpPr>
        <p:spPr bwMode="white">
          <a:xfrm>
            <a:off x="4367359" y="6566899"/>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167"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smtClean="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1827668415"/>
      </p:ext>
    </p:extLst>
  </p:cSld>
  <p:clrMapOvr>
    <a:masterClrMapping/>
  </p:clrMapOvr>
  <p:transition>
    <p:fade/>
  </p:transition>
  <p:timing>
    <p:tnLst>
      <p:par>
        <p:cTn id="1" dur="indefinite" restart="never" nodeType="tmRoot"/>
      </p:par>
    </p:tnLst>
  </p:timing>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5" y="1178350"/>
            <a:ext cx="9860672" cy="899665"/>
          </a:xfrm>
        </p:spPr>
        <p:txBody>
          <a:bodyPr/>
          <a:lstStyle>
            <a:lvl1pPr marL="228719" indent="-228719">
              <a:defRPr sz="5881"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6" baseline="0">
                <a:latin typeface="+mj-lt"/>
              </a:defRPr>
            </a:lvl1pPr>
          </a:lstStyle>
          <a:p>
            <a:pPr lvl="0"/>
            <a:r>
              <a:rPr lang="en-US" dirty="0" smtClean="0"/>
              <a:t>Author Name</a:t>
            </a:r>
          </a:p>
          <a:p>
            <a:pPr lvl="0"/>
            <a:r>
              <a:rPr lang="en-US" dirty="0" smtClean="0"/>
              <a:t>Title</a:t>
            </a:r>
          </a:p>
        </p:txBody>
      </p:sp>
      <p:sp>
        <p:nvSpPr>
          <p:cNvPr id="5" name="TextBox 7"/>
          <p:cNvSpPr txBox="1"/>
          <p:nvPr userDrawn="1"/>
        </p:nvSpPr>
        <p:spPr bwMode="white">
          <a:xfrm>
            <a:off x="4332000" y="6566899"/>
            <a:ext cx="3527999"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167"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smtClean="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4091072874"/>
      </p:ext>
    </p:extLst>
  </p:cSld>
  <p:clrMapOvr>
    <a:masterClrMapping/>
  </p:clrMapOvr>
  <p:transition>
    <p:fade/>
  </p:transition>
  <p:timing>
    <p:tnLst>
      <p:par>
        <p:cTn id="1" dur="indefinite" restart="never" nodeType="tmRoot"/>
      </p:par>
    </p:tnLst>
  </p:timing>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5" y="2084174"/>
            <a:ext cx="9860672" cy="899665"/>
          </a:xfrm>
        </p:spPr>
        <p:txBody>
          <a:bodyPr/>
          <a:lstStyle>
            <a:lvl1pPr marL="276952" indent="-276952">
              <a:tabLst>
                <a:tab pos="276952" algn="l"/>
              </a:tabLst>
              <a:defRPr sz="5881"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36" baseline="0">
                <a:latin typeface="+mj-lt"/>
              </a:defRPr>
            </a:lvl1pPr>
          </a:lstStyle>
          <a:p>
            <a:pPr lvl="0"/>
            <a:r>
              <a:rPr lang="en-US" dirty="0" smtClean="0"/>
              <a:t>Author’s Name</a:t>
            </a:r>
          </a:p>
          <a:p>
            <a:pPr lvl="0"/>
            <a:r>
              <a:rPr lang="en-US" dirty="0" smtClean="0"/>
              <a:t>Title</a:t>
            </a:r>
          </a:p>
        </p:txBody>
      </p:sp>
      <p:sp>
        <p:nvSpPr>
          <p:cNvPr id="5" name="TextBox 7"/>
          <p:cNvSpPr txBox="1"/>
          <p:nvPr userDrawn="1"/>
        </p:nvSpPr>
        <p:spPr bwMode="white">
          <a:xfrm>
            <a:off x="4332000" y="6566899"/>
            <a:ext cx="3527999"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167"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smtClean="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84856054"/>
      </p:ext>
    </p:extLst>
  </p:cSld>
  <p:clrMapOvr>
    <a:masterClrMapping/>
  </p:clrMapOvr>
  <p:transition>
    <p:fade/>
  </p:transition>
  <p:timing>
    <p:tnLst>
      <p:par>
        <p:cTn id="1" dur="indefinite" restart="never" nodeType="tmRoot"/>
      </p:par>
    </p:tnLst>
  </p:timing>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1" y="2383023"/>
            <a:ext cx="11653523" cy="914360"/>
          </a:xfrm>
        </p:spPr>
        <p:txBody>
          <a:bodyPr/>
          <a:lstStyle>
            <a:lvl1pPr marL="0" indent="0">
              <a:buNone/>
              <a:defRPr sz="5293">
                <a:gradFill>
                  <a:gsLst>
                    <a:gs pos="3333">
                      <a:schemeClr val="tx1"/>
                    </a:gs>
                    <a:gs pos="39000">
                      <a:schemeClr val="tx1"/>
                    </a:gs>
                  </a:gsLst>
                  <a:lin ang="5400000" scaled="0"/>
                </a:gradFill>
              </a:defRPr>
            </a:lvl1pPr>
            <a:lvl2pPr marL="0" indent="0">
              <a:buFontTx/>
              <a:buNone/>
              <a:defRPr sz="1960"/>
            </a:lvl2pPr>
            <a:lvl3pPr marL="224051" indent="0">
              <a:buNone/>
              <a:defRPr/>
            </a:lvl3pPr>
            <a:lvl4pPr marL="448102" indent="0">
              <a:buNone/>
              <a:defRPr/>
            </a:lvl4pPr>
            <a:lvl5pPr marL="672153" indent="0">
              <a:buNone/>
              <a:defRPr/>
            </a:lvl5pPr>
          </a:lstStyle>
          <a:p>
            <a:pPr lvl="0"/>
            <a:r>
              <a:rPr lang="en-US" smtClean="0"/>
              <a:t>Edit Master text styles</a:t>
            </a:r>
          </a:p>
        </p:txBody>
      </p:sp>
      <p:sp>
        <p:nvSpPr>
          <p:cNvPr id="4" name="Title 1"/>
          <p:cNvSpPr>
            <a:spLocks noGrp="1"/>
          </p:cNvSpPr>
          <p:nvPr>
            <p:ph type="title"/>
          </p:nvPr>
        </p:nvSpPr>
        <p:spPr>
          <a:xfrm>
            <a:off x="277022" y="1187622"/>
            <a:ext cx="11655840" cy="899665"/>
          </a:xfrm>
        </p:spPr>
        <p:txBody>
          <a:bodyPr/>
          <a:lstStyle>
            <a:lvl1pPr>
              <a:defRPr sz="7057"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
        <p:nvSpPr>
          <p:cNvPr id="5" name="TextBox 7"/>
          <p:cNvSpPr txBox="1"/>
          <p:nvPr userDrawn="1"/>
        </p:nvSpPr>
        <p:spPr bwMode="white">
          <a:xfrm>
            <a:off x="4332000" y="6566899"/>
            <a:ext cx="3527999"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167"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smtClean="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4076095491"/>
      </p:ext>
    </p:extLst>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smtClean="0">
                <a:solidFill>
                  <a:srgbClr val="92D050"/>
                </a:solidFill>
              </a:rPr>
              <a:t>Click to edit Master title style</a:t>
            </a:r>
            <a:endParaRPr lang="en-US" dirty="0">
              <a:solidFill>
                <a:schemeClr val="bg2"/>
              </a:solidFill>
            </a:endParaRPr>
          </a:p>
        </p:txBody>
      </p:sp>
    </p:spTree>
    <p:extLst>
      <p:ext uri="{BB962C8B-B14F-4D97-AF65-F5344CB8AC3E}">
        <p14:creationId xmlns:p14="http://schemas.microsoft.com/office/powerpoint/2010/main" val="260656859"/>
      </p:ext>
    </p:extLst>
  </p:cSld>
  <p:clrMapOvr>
    <a:masterClrMapping/>
  </p:clrMapOvr>
  <p:transition>
    <p:fade/>
  </p:transition>
  <p:timing>
    <p:tnLst>
      <p:par>
        <p:cTn id="1" dur="indefinite" restart="never" nodeType="tmRoot"/>
      </p:par>
    </p:tnLst>
  </p:timing>
  <p:hf hdr="0" ftr="0" dt="0"/>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763530"/>
          </a:xfrm>
        </p:spPr>
        <p:txBody>
          <a:bodyPr/>
          <a:lstStyle>
            <a:lvl1pPr>
              <a:defRPr sz="6469"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smtClean="0"/>
              <a:t>Click icon to add picture</a:t>
            </a:r>
            <a:endParaRPr lang="en-US" dirty="0"/>
          </a:p>
        </p:txBody>
      </p:sp>
    </p:spTree>
    <p:extLst>
      <p:ext uri="{BB962C8B-B14F-4D97-AF65-F5344CB8AC3E}">
        <p14:creationId xmlns:p14="http://schemas.microsoft.com/office/powerpoint/2010/main" val="2021172729"/>
      </p:ext>
    </p:extLst>
  </p:cSld>
  <p:clrMapOvr>
    <a:masterClrMapping/>
  </p:clrMapOvr>
  <p:transition>
    <p:fade/>
  </p:transition>
  <p:timing>
    <p:tnLst>
      <p:par>
        <p:cTn id="1" dur="indefinite" restart="never" nodeType="tmRoot"/>
      </p:par>
    </p:tnLst>
  </p:timing>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544215" y="1217196"/>
            <a:ext cx="5378548" cy="899665"/>
          </a:xfrm>
        </p:spPr>
        <p:txBody>
          <a:bodyPr/>
          <a:lstStyle>
            <a:lvl1pPr>
              <a:defRPr sz="6469"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
        <p:nvSpPr>
          <p:cNvPr id="4" name="Picture Placeholder 4"/>
          <p:cNvSpPr>
            <a:spLocks noGrp="1"/>
          </p:cNvSpPr>
          <p:nvPr>
            <p:ph type="pic" sz="quarter" idx="10"/>
          </p:nvPr>
        </p:nvSpPr>
        <p:spPr bwMode="ltGray">
          <a:xfrm>
            <a:off x="1" y="1"/>
            <a:ext cx="6094444" cy="6852151"/>
          </a:xfrm>
          <a:blipFill>
            <a:blip r:embed="rId2"/>
            <a:stretch>
              <a:fillRect/>
            </a:stretch>
          </a:blipFill>
        </p:spPr>
        <p:txBody>
          <a:bodyPr tIns="548640" anchor="ctr" anchorCtr="0">
            <a:noAutofit/>
          </a:bodyPr>
          <a:lstStyle>
            <a:lvl1pPr marL="0" indent="0" algn="ctr">
              <a:buNone/>
              <a:defRPr sz="1372" b="1">
                <a:gradFill>
                  <a:gsLst>
                    <a:gs pos="13139">
                      <a:srgbClr val="FFFFFF"/>
                    </a:gs>
                    <a:gs pos="38000">
                      <a:srgbClr val="FFFFFF"/>
                    </a:gs>
                  </a:gsLst>
                  <a:lin ang="5400000" scaled="0"/>
                </a:gradFill>
                <a:latin typeface="+mn-lt"/>
              </a:defRPr>
            </a:lvl1pPr>
          </a:lstStyle>
          <a:p>
            <a:r>
              <a:rPr lang="en-US" smtClean="0"/>
              <a:t>Click icon to add picture</a:t>
            </a:r>
            <a:endParaRPr lang="en-US" dirty="0"/>
          </a:p>
        </p:txBody>
      </p:sp>
    </p:spTree>
    <p:extLst>
      <p:ext uri="{BB962C8B-B14F-4D97-AF65-F5344CB8AC3E}">
        <p14:creationId xmlns:p14="http://schemas.microsoft.com/office/powerpoint/2010/main" val="731213068"/>
      </p:ext>
    </p:extLst>
  </p:cSld>
  <p:clrMapOvr>
    <a:masterClrMapping/>
  </p:clrMapOvr>
  <p:transition>
    <p:fade/>
  </p:transition>
  <p:timing>
    <p:tnLst>
      <p:par>
        <p:cTn id="1" dur="indefinite" restart="never" nodeType="tmRoot"/>
      </p:par>
    </p:tnLst>
  </p:timing>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332000" y="6566899"/>
            <a:ext cx="3527999"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167"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smtClean="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3806998700"/>
      </p:ext>
    </p:extLst>
  </p:cSld>
  <p:clrMapOvr>
    <a:masterClrMapping/>
  </p:clrMapOvr>
  <p:transition>
    <p:fade/>
  </p:transition>
  <p:timing>
    <p:tnLst>
      <p:par>
        <p:cTn id="1" dur="indefinite" restart="never" nodeType="tmRoot"/>
      </p:par>
    </p:tnLst>
  </p:timing>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
        <p:nvSpPr>
          <p:cNvPr id="2" name="TextBox 7"/>
          <p:cNvSpPr txBox="1"/>
          <p:nvPr userDrawn="1"/>
        </p:nvSpPr>
        <p:spPr bwMode="white">
          <a:xfrm>
            <a:off x="4332000" y="6566899"/>
            <a:ext cx="3527999"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167"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smtClean="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4194143566"/>
      </p:ext>
    </p:extLst>
  </p:cSld>
  <p:clrMapOvr>
    <a:masterClrMapping/>
  </p:clrMapOvr>
  <p:transition>
    <p:fade/>
  </p:transition>
  <p:timing>
    <p:tnLst>
      <p:par>
        <p:cTn id="1" dur="indefinite" restart="never" nodeType="tmRoot"/>
      </p:par>
    </p:tnLst>
  </p:timing>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332000" y="6566899"/>
            <a:ext cx="3527999"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167"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smtClean="0">
                <a:ln>
                  <a:noFill/>
                </a:ln>
                <a:gradFill>
                  <a:gsLst>
                    <a:gs pos="0">
                      <a:srgbClr val="505050">
                        <a:alpha val="50000"/>
                      </a:srgbClr>
                    </a:gs>
                    <a:gs pos="86000">
                      <a:srgbClr val="505050">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249036785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8"/>
            <a:ext cx="11653523" cy="2396047"/>
          </a:xfrm>
          <a:prstGeom prst="rect">
            <a:avLst/>
          </a:prstGeom>
        </p:spPr>
        <p:txBody>
          <a:bodyPr/>
          <a:lstStyle>
            <a:lvl1pPr marL="284732" indent="-284732">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27" indent="-275396">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59" indent="-284732">
              <a:buClr>
                <a:schemeClr val="tx1"/>
              </a:buClr>
              <a:buSzPct val="90000"/>
              <a:buFont typeface="Wingdings" panose="05000000000000000000" pitchFamily="2" charset="2"/>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10" indent="-224051">
              <a:buClr>
                <a:schemeClr val="tx1"/>
              </a:buClr>
              <a:buSzPct val="90000"/>
              <a:buFont typeface="Wingdings" panose="05000000000000000000" pitchFamily="2" charset="2"/>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61" indent="-224051">
              <a:buClr>
                <a:schemeClr val="tx1"/>
              </a:buClr>
              <a:buSzPct val="90000"/>
              <a:buFont typeface="Wingdings" panose="05000000000000000000" pitchFamily="2" charset="2"/>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7"/>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46002024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46.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2121222"/>
          </a:xfrm>
        </p:spPr>
        <p:txBody>
          <a:bodyPr/>
          <a:lstStyle>
            <a:lvl1pPr marL="0" indent="0">
              <a:buNone/>
              <a:defRPr>
                <a:gradFill>
                  <a:gsLst>
                    <a:gs pos="20354">
                      <a:schemeClr val="tx2"/>
                    </a:gs>
                    <a:gs pos="40000">
                      <a:schemeClr val="tx2"/>
                    </a:gs>
                  </a:gsLst>
                  <a:lin ang="5400000" scaled="0"/>
                </a:gradFill>
              </a:defRPr>
            </a:lvl1pPr>
            <a:lvl2pPr marL="0" indent="0">
              <a:buFontTx/>
              <a:buNone/>
              <a:defRPr sz="1960"/>
            </a:lvl2pPr>
            <a:lvl3pPr marL="224033" indent="0">
              <a:buNone/>
              <a:defRPr/>
            </a:lvl3pPr>
            <a:lvl4pPr marL="448065" indent="0">
              <a:buNone/>
              <a:defRPr/>
            </a:lvl4pPr>
            <a:lvl5pPr marL="672099" indent="0">
              <a:buNone/>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841848122"/>
      </p:ext>
    </p:extLst>
  </p:cSld>
  <p:clrMapOvr>
    <a:masterClrMapping/>
  </p:clrMapOvr>
  <p:transition>
    <p:fade/>
  </p:transition>
  <p:timing>
    <p:tnLst>
      <p:par>
        <p:cTn id="1" dur="indefinite" restart="never" nodeType="tmRoot"/>
      </p:par>
    </p:tnLst>
  </p:timing>
</p:sldLayout>
</file>

<file path=ppt/slideLayouts/slideLayout247.xml><?xml version="1.0" encoding="utf-8"?>
<p:sldLayout xmlns:a="http://schemas.openxmlformats.org/drawingml/2006/main" xmlns:r="http://schemas.openxmlformats.org/officeDocument/2006/relationships" xmlns:p="http://schemas.openxmlformats.org/presentationml/2006/main" userDrawn="1">
  <p:cSld name="Section Title Light">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39"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079471040"/>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Ones-and-zeroes2.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Picture 8" descr="MS-Azure_rgb_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6" name="Presenter"/>
          <p:cNvSpPr txBox="1">
            <a:spLocks/>
          </p:cNvSpPr>
          <p:nvPr userDrawn="1"/>
        </p:nvSpPr>
        <p:spPr>
          <a:xfrm>
            <a:off x="6342214" y="5233033"/>
            <a:ext cx="5669955" cy="1095241"/>
          </a:xfrm>
          <a:prstGeom prst="rect">
            <a:avLst/>
          </a:prstGeom>
        </p:spPr>
        <p:txBody>
          <a:bodyPr vert="horz" wrap="square" lIns="228600" tIns="91400" rIns="146240" bIns="91400"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defTabSz="932563">
              <a:lnSpc>
                <a:spcPts val="3000"/>
              </a:lnSpc>
              <a:spcBef>
                <a:spcPts val="0"/>
              </a:spcBef>
              <a:spcAft>
                <a:spcPts val="1199"/>
              </a:spcAft>
              <a:defRPr/>
            </a:pPr>
            <a:r>
              <a:rPr lang="en-US" sz="2200" dirty="0" smtClean="0">
                <a:solidFill>
                  <a:srgbClr val="FFFFFF"/>
                </a:solidFill>
              </a:rPr>
              <a:t>Presenter</a:t>
            </a:r>
            <a:endParaRPr sz="2200" dirty="0">
              <a:solidFill>
                <a:srgbClr val="FFFFFF"/>
              </a:solidFill>
            </a:endParaRPr>
          </a:p>
        </p:txBody>
      </p:sp>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922884446"/>
      </p:ext>
    </p:extLst>
  </p:cSld>
  <p:clrMapOvr>
    <a:masterClrMapping/>
  </p:clrMapOvr>
  <p:transition>
    <p:fade/>
  </p:transition>
  <p:timing>
    <p:tnLst>
      <p:par>
        <p:cTn id="1" dur="indefinite" restart="never" nodeType="tmRoot"/>
      </p:par>
    </p:tnLst>
  </p:timing>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userDrawn="1"/>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Icon" descr="Ones-and-zeroes2.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Azure Light" descr="MS-Azure_rgb_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1483416636"/>
      </p:ext>
    </p:extLst>
  </p:cSld>
  <p:clrMapOvr>
    <a:masterClrMapping/>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741" y="2970214"/>
            <a:ext cx="10086517" cy="917575"/>
          </a:xfrm>
          <a:prstGeom prst="rect">
            <a:avLst/>
          </a:prstGeom>
        </p:spPr>
        <p:txBody>
          <a:bodyPr/>
          <a:lstStyle>
            <a:lvl1pPr algn="ctr">
              <a:defRPr sz="6000">
                <a:solidFill>
                  <a:srgbClr val="92D050"/>
                </a:solidFill>
              </a:defRPr>
            </a:lvl1pPr>
          </a:lstStyle>
          <a:p>
            <a:r>
              <a:rPr lang="en-US" sz="5400" dirty="0" smtClean="0">
                <a:solidFill>
                  <a:srgbClr val="92D050"/>
                </a:solidFill>
              </a:rPr>
              <a:t>Demo</a:t>
            </a:r>
            <a:endParaRPr lang="en-US" dirty="0">
              <a:solidFill>
                <a:schemeClr val="bg2"/>
              </a:solidFill>
            </a:endParaRPr>
          </a:p>
        </p:txBody>
      </p:sp>
      <p:pic>
        <p:nvPicPr>
          <p:cNvPr id="4" name="Picture 3"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4171415409"/>
      </p:ext>
    </p:extLst>
  </p:cSld>
  <p:clrMapOvr>
    <a:masterClrMapping/>
  </p:clrMapOvr>
  <p:transition>
    <p:fade/>
  </p:transition>
  <p:timing>
    <p:tnLst>
      <p:par>
        <p:cTn id="1" dur="indefinite" restart="never" nodeType="tmRoot"/>
      </p:par>
    </p:tnLst>
  </p:timing>
  <p:hf hdr="0" ftr="0" dt="0"/>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Title Alt">
    <p:spTree>
      <p:nvGrpSpPr>
        <p:cNvPr id="1" name=""/>
        <p:cNvGrpSpPr/>
        <p:nvPr/>
      </p:nvGrpSpPr>
      <p:grpSpPr>
        <a:xfrm>
          <a:off x="0" y="0"/>
          <a:ext cx="0" cy="0"/>
          <a:chOff x="0" y="0"/>
          <a:chExt cx="0" cy="0"/>
        </a:xfrm>
      </p:grpSpPr>
      <p:pic>
        <p:nvPicPr>
          <p:cNvPr id="6"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8"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9" name="Title"/>
          <p:cNvSpPr>
            <a:spLocks noGrp="1"/>
          </p:cNvSpPr>
          <p:nvPr>
            <p:ph type="title" hasCustomPrompt="1"/>
          </p:nvPr>
        </p:nvSpPr>
        <p:spPr>
          <a:xfrm>
            <a:off x="0" y="2194768"/>
            <a:ext cx="12192001" cy="1081833"/>
          </a:xfrm>
          <a:prstGeom prst="rect">
            <a:avLst/>
          </a:prstGeom>
        </p:spPr>
        <p:txBody>
          <a:bodyPr/>
          <a:lstStyle>
            <a:lvl1pPr algn="ctr">
              <a:defRPr lang="en-US" sz="5400" b="0" kern="1200" cap="none" spc="0" baseline="0" dirty="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
        <p:nvSpPr>
          <p:cNvPr id="11" name="Presenter"/>
          <p:cNvSpPr>
            <a:spLocks noGrp="1"/>
          </p:cNvSpPr>
          <p:nvPr>
            <p:ph type="body" sz="quarter" idx="10" hasCustomPrompt="1"/>
          </p:nvPr>
        </p:nvSpPr>
        <p:spPr>
          <a:xfrm>
            <a:off x="-1588" y="3276600"/>
            <a:ext cx="12192000" cy="990600"/>
          </a:xfrm>
          <a:prstGeom prst="rect">
            <a:avLst/>
          </a:prstGeom>
        </p:spPr>
        <p:txBody>
          <a:bodyPr/>
          <a:lstStyle>
            <a:lvl1pPr marL="0" indent="0" algn="ctr">
              <a:buNone/>
              <a:defRPr lang="en-US" sz="2200" b="0" kern="1200" cap="none" spc="-102" baseline="0" dirty="0">
                <a:ln w="3175">
                  <a:noFill/>
                </a:ln>
                <a:solidFill>
                  <a:srgbClr val="FFFFFF"/>
                </a:solidFill>
                <a:effectLst/>
                <a:latin typeface="+mj-lt"/>
                <a:ea typeface="+mn-ea"/>
                <a:cs typeface="Segoe UI" pitchFamily="34" charset="0"/>
              </a:defRPr>
            </a:lvl1pPr>
          </a:lstStyle>
          <a:p>
            <a:pPr lvl="0"/>
            <a:r>
              <a:rPr lang="en-US" dirty="0" smtClean="0"/>
              <a:t>Presenter</a:t>
            </a:r>
            <a:endParaRPr lang="en-US" dirty="0"/>
          </a:p>
        </p:txBody>
      </p:sp>
    </p:spTree>
    <p:extLst>
      <p:ext uri="{BB962C8B-B14F-4D97-AF65-F5344CB8AC3E}">
        <p14:creationId xmlns:p14="http://schemas.microsoft.com/office/powerpoint/2010/main" val="1943099860"/>
      </p:ext>
    </p:extLst>
  </p:cSld>
  <p:clrMapOvr>
    <a:masterClrMapping/>
  </p:clrMapOvr>
  <p:transition>
    <p:fade/>
  </p:transition>
  <p:timing>
    <p:tnLst>
      <p:par>
        <p:cTn id="1" dur="indefinite" restart="never" nodeType="tmRoot"/>
      </p:par>
    </p:tnLst>
  </p:timing>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69466" y="2709521"/>
            <a:ext cx="10722224" cy="1266359"/>
          </a:xfrm>
          <a:prstGeom prst="rect">
            <a:avLst/>
          </a:prstGeom>
        </p:spPr>
        <p:txBody>
          <a:bodyPr>
            <a:noAutofit/>
          </a:bodyPr>
          <a:lstStyle>
            <a:lvl1pPr algn="ctr">
              <a:defRPr sz="8000"/>
            </a:lvl1pPr>
          </a:lstStyle>
          <a:p>
            <a:pPr algn="ctr"/>
            <a:r>
              <a:rPr lang="en-US" sz="7998" dirty="0" smtClean="0"/>
              <a:t>Statement</a:t>
            </a:r>
            <a:endParaRPr lang="en-US" sz="7998" dirty="0"/>
          </a:p>
        </p:txBody>
      </p:sp>
      <p:pic>
        <p:nvPicPr>
          <p:cNvPr id="4"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672259054"/>
      </p:ext>
    </p:extLst>
  </p:cSld>
  <p:clrMapOvr>
    <a:masterClrMapping/>
  </p:clrMapOvr>
  <p:transition>
    <p:fade/>
  </p:transition>
  <p:timing>
    <p:tnLst>
      <p:par>
        <p:cTn id="1" dur="indefinite" restart="never" nodeType="tmRoot"/>
      </p:par>
    </p:tnLst>
  </p:timing>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4099686940"/>
      </p:ext>
    </p:extLst>
  </p:cSld>
  <p:clrMapOvr>
    <a:masterClrMapping/>
  </p:clrMapOvr>
  <p:transition>
    <p:fade/>
  </p:transition>
  <p:timing>
    <p:tnLst>
      <p:par>
        <p:cTn id="1" dur="indefinite" restart="never" nodeType="tmRoot"/>
      </p:par>
    </p:tnLst>
  </p:timing>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4266928844"/>
      </p:ext>
    </p:extLst>
  </p:cSld>
  <p:clrMapOvr>
    <a:masterClrMapping/>
  </p:clrMapOvr>
  <p:transition>
    <p:fade/>
  </p:transition>
  <p:timing>
    <p:tnLst>
      <p:par>
        <p:cTn id="1" dur="indefinite" restart="never" nodeType="tmRoot"/>
      </p:par>
    </p:tnLst>
  </p:timing>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6"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Tree>
    <p:extLst>
      <p:ext uri="{BB962C8B-B14F-4D97-AF65-F5344CB8AC3E}">
        <p14:creationId xmlns:p14="http://schemas.microsoft.com/office/powerpoint/2010/main" val="114832842"/>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7" name="Logo" descr="MS Logo White.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539740233"/>
      </p:ext>
    </p:extLst>
  </p:cSld>
  <p:clrMapOvr>
    <a:masterClrMapping/>
  </p:clrMapOvr>
  <p:transition>
    <p:fade/>
  </p:transition>
  <p:timing>
    <p:tnLst>
      <p:par>
        <p:cTn id="1" dur="indefinite" restart="never" nodeType="tmRoot"/>
      </p:par>
    </p:tnLst>
  </p:timing>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619805702"/>
      </p:ext>
    </p:extLst>
  </p:cSld>
  <p:clrMapOvr>
    <a:masterClrMapping/>
  </p:clrMapOvr>
  <p:transition>
    <p:fade/>
  </p:transition>
  <p:timing>
    <p:tnLst>
      <p:par>
        <p:cTn id="1" dur="indefinite" restart="never" nodeType="tmRoot"/>
      </p:par>
    </p:tnLst>
  </p:timing>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262777678"/>
      </p:ext>
    </p:extLst>
  </p:cSld>
  <p:clrMapOvr>
    <a:masterClrMapping/>
  </p:clrMapOvr>
  <p:transition>
    <p:fade/>
  </p:transition>
  <p:timing>
    <p:tnLst>
      <p:par>
        <p:cTn id="1" dur="indefinite" restart="never" nodeType="tmRoot"/>
      </p:par>
    </p:tnLst>
  </p:timing>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Headline and Content">
    <p:spTree>
      <p:nvGrpSpPr>
        <p:cNvPr id="1" name=""/>
        <p:cNvGrpSpPr/>
        <p:nvPr/>
      </p:nvGrpSpPr>
      <p:grpSpPr>
        <a:xfrm>
          <a:off x="0" y="0"/>
          <a:ext cx="0" cy="0"/>
          <a:chOff x="0" y="0"/>
          <a:chExt cx="0" cy="0"/>
        </a:xfrm>
      </p:grpSpPr>
      <p:sp>
        <p:nvSpPr>
          <p:cNvPr id="3" name="White Background"/>
          <p:cNvSpPr/>
          <p:nvPr userDrawn="1"/>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2" name="Body"/>
          <p:cNvSpPr>
            <a:spLocks noGrp="1"/>
          </p:cNvSpPr>
          <p:nvPr>
            <p:ph type="body" sz="quarter" idx="11"/>
          </p:nvPr>
        </p:nvSpPr>
        <p:spPr>
          <a:xfrm>
            <a:off x="373985" y="4824404"/>
            <a:ext cx="6750030" cy="1139825"/>
          </a:xfrm>
          <a:prstGeom prst="rect">
            <a:avLst/>
          </a:prstGeom>
        </p:spPr>
        <p:txBody>
          <a:bodyPr/>
          <a:lstStyle>
            <a:lvl1pPr>
              <a:buClr>
                <a:schemeClr val="tx2"/>
              </a:buClr>
              <a:defRPr lang="en-US" sz="2000" kern="1200" spc="0" baseline="0" dirty="0" smtClean="0">
                <a:solidFill>
                  <a:srgbClr val="0072C6"/>
                </a:solidFill>
                <a:latin typeface="Segoe UI Light" panose="020B0502040204020203" pitchFamily="34" charset="0"/>
                <a:ea typeface="+mn-ea"/>
                <a:cs typeface="+mn-cs"/>
              </a:defRPr>
            </a:lvl1pPr>
            <a:lvl2pPr>
              <a:buClr>
                <a:schemeClr val="tx2"/>
              </a:buClr>
              <a:defRPr lang="en-US" sz="2000" kern="1200" spc="0" baseline="0" dirty="0" smtClean="0">
                <a:solidFill>
                  <a:srgbClr val="0072C6"/>
                </a:solidFill>
                <a:latin typeface="Segoe UI Light" panose="020B0502040204020203" pitchFamily="34" charset="0"/>
                <a:ea typeface="+mn-ea"/>
                <a:cs typeface="+mn-cs"/>
              </a:defRPr>
            </a:lvl2pPr>
            <a:lvl3pPr>
              <a:buClr>
                <a:schemeClr val="tx2"/>
              </a:buClr>
              <a:defRPr lang="en-US" sz="2000" kern="1200" spc="0" baseline="0" dirty="0" smtClean="0">
                <a:solidFill>
                  <a:srgbClr val="0072C6"/>
                </a:solidFill>
                <a:latin typeface="Segoe UI Light" panose="020B0502040204020203" pitchFamily="34" charset="0"/>
                <a:ea typeface="+mn-ea"/>
                <a:cs typeface="+mn-cs"/>
              </a:defRPr>
            </a:lvl3pPr>
            <a:lvl4pPr>
              <a:buClr>
                <a:schemeClr val="tx2"/>
              </a:buClr>
              <a:defRPr lang="en-US" sz="2000" kern="1200" spc="0" baseline="0" dirty="0" smtClean="0">
                <a:solidFill>
                  <a:srgbClr val="0072C6"/>
                </a:solidFill>
                <a:latin typeface="Segoe UI Light" panose="020B0502040204020203" pitchFamily="34" charset="0"/>
                <a:ea typeface="+mn-ea"/>
                <a:cs typeface="+mn-cs"/>
              </a:defRPr>
            </a:lvl4pPr>
            <a:lvl5pPr>
              <a:buClr>
                <a:schemeClr val="tx2"/>
              </a:buClr>
              <a:defRPr lang="en-US" sz="2000" kern="1200" spc="0" baseline="0" dirty="0" smtClean="0">
                <a:solidFill>
                  <a:srgbClr val="0072C6"/>
                </a:solidFill>
                <a:latin typeface="Segoe UI Light" panose="020B0502040204020203" pitchFamily="34" charset="0"/>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74712" y="930351"/>
            <a:ext cx="9976363" cy="917575"/>
          </a:xfrm>
          <a:prstGeom prst="rect">
            <a:avLst/>
          </a:prstGeom>
        </p:spPr>
        <p:txBody>
          <a:bodyPr/>
          <a:lstStyle/>
          <a:p>
            <a:r>
              <a:rPr lang="en-US" sz="4800" dirty="0" smtClean="0">
                <a:solidFill>
                  <a:schemeClr val="bg1"/>
                </a:solidFill>
              </a:rPr>
              <a:t>Headline</a:t>
            </a:r>
            <a:endParaRPr lang="en-US" sz="4800" dirty="0">
              <a:solidFill>
                <a:schemeClr val="bg1"/>
              </a:solidFill>
            </a:endParaRPr>
          </a:p>
        </p:txBody>
      </p:sp>
    </p:spTree>
    <p:extLst>
      <p:ext uri="{BB962C8B-B14F-4D97-AF65-F5344CB8AC3E}">
        <p14:creationId xmlns:p14="http://schemas.microsoft.com/office/powerpoint/2010/main" val="2288779906"/>
      </p:ext>
    </p:extLst>
  </p:cSld>
  <p:clrMapOvr>
    <a:masterClrMapping/>
  </p:clrMapOvr>
  <p:transition>
    <p:fade/>
  </p:transition>
  <p:timing>
    <p:tnLst>
      <p:par>
        <p:cTn id="1" dur="indefinite" restart="never" nodeType="tmRoot"/>
      </p:par>
    </p:tnLst>
  </p:timing>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Headline">
    <p:spTree>
      <p:nvGrpSpPr>
        <p:cNvPr id="1" name=""/>
        <p:cNvGrpSpPr/>
        <p:nvPr/>
      </p:nvGrpSpPr>
      <p:grpSpPr>
        <a:xfrm>
          <a:off x="0" y="0"/>
          <a:ext cx="0" cy="0"/>
          <a:chOff x="0" y="0"/>
          <a:chExt cx="0" cy="0"/>
        </a:xfrm>
      </p:grpSpPr>
      <p:sp>
        <p:nvSpPr>
          <p:cNvPr id="3" name="White Background"/>
          <p:cNvSpPr/>
          <p:nvPr userDrawn="1"/>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74712" y="930351"/>
            <a:ext cx="9976363" cy="917575"/>
          </a:xfrm>
          <a:prstGeom prst="rect">
            <a:avLst/>
          </a:prstGeom>
        </p:spPr>
        <p:txBody>
          <a:bodyPr/>
          <a:lstStyle/>
          <a:p>
            <a:r>
              <a:rPr lang="en-US" sz="4800" dirty="0" smtClean="0">
                <a:solidFill>
                  <a:schemeClr val="bg1"/>
                </a:solidFill>
              </a:rPr>
              <a:t>Headline</a:t>
            </a:r>
            <a:endParaRPr lang="en-US" sz="4800" dirty="0">
              <a:solidFill>
                <a:schemeClr val="bg1"/>
              </a:solidFill>
            </a:endParaRPr>
          </a:p>
        </p:txBody>
      </p:sp>
      <p:pic>
        <p:nvPicPr>
          <p:cNvPr id="9" name="Icon" descr="Ones-and-zeroes2.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764769381"/>
      </p:ext>
    </p:extLst>
  </p:cSld>
  <p:clrMapOvr>
    <a:masterClrMapping/>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83759960"/>
      </p:ext>
    </p:extLst>
  </p:cSld>
  <p:clrMapOvr>
    <a:masterClrMapping/>
  </p:clrMapOvr>
  <p:transition>
    <p:fade/>
  </p:transition>
  <p:timing>
    <p:tnLst>
      <p:par>
        <p:cTn id="1" dur="indefinite" restart="never" nodeType="tmRoot"/>
      </p:par>
    </p:tnLst>
  </p:timing>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Blank Half">
    <p:spTree>
      <p:nvGrpSpPr>
        <p:cNvPr id="1" name=""/>
        <p:cNvGrpSpPr/>
        <p:nvPr/>
      </p:nvGrpSpPr>
      <p:grpSpPr>
        <a:xfrm>
          <a:off x="0" y="0"/>
          <a:ext cx="0" cy="0"/>
          <a:chOff x="0" y="0"/>
          <a:chExt cx="0" cy="0"/>
        </a:xfrm>
      </p:grpSpPr>
      <p:sp>
        <p:nvSpPr>
          <p:cNvPr id="3" name="White Background"/>
          <p:cNvSpPr/>
          <p:nvPr userDrawn="1"/>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9" name="Icon" descr="Ones-and-zeroes2.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4151472881"/>
      </p:ext>
    </p:extLst>
  </p:cSld>
  <p:clrMapOvr>
    <a:masterClrMapping/>
  </p:clrMapOvr>
  <p:transition>
    <p:fade/>
  </p:transition>
  <p:timing>
    <p:tnLst>
      <p:par>
        <p:cTn id="1" dur="indefinite" restart="never" nodeType="tmRoot"/>
      </p:par>
    </p:tnLst>
  </p:timing>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userDrawn="1"/>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dirty="0" smtClean="0">
                <a:solidFill>
                  <a:srgbClr val="0072C6"/>
                </a:solidFill>
                <a:latin typeface="Segoe UI Light" panose="020B0502040204020203" pitchFamily="34" charset="0"/>
              </a:rPr>
              <a:t>Headline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274712" y="2193928"/>
            <a:ext cx="9976860" cy="2719388"/>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15" name="Logo" descr="MS Logo White.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655005368"/>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dirty="0" smtClean="0">
                <a:solidFill>
                  <a:srgbClr val="0072C6"/>
                </a:solidFill>
                <a:latin typeface="Segoe UI Light" panose="020B0502040204020203" pitchFamily="34" charset="0"/>
              </a:rPr>
              <a:t>Headline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259882002"/>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518612" y="5576547"/>
            <a:ext cx="8069064" cy="917575"/>
          </a:xfrm>
          <a:prstGeom prst="rect">
            <a:avLst/>
          </a:prstGeom>
        </p:spPr>
        <p:txBody>
          <a:bodyPr/>
          <a:lstStyle>
            <a:lvl1pPr>
              <a:defRPr>
                <a:solidFill>
                  <a:schemeClr val="bg1"/>
                </a:solidFill>
              </a:defRPr>
            </a:lvl1pPr>
          </a:lstStyle>
          <a:p>
            <a:r>
              <a:rPr lang="en-US" sz="4800" dirty="0" smtClean="0">
                <a:solidFill>
                  <a:srgbClr val="0072C6"/>
                </a:solidFill>
                <a:latin typeface="Segoe UI Light" panose="020B0502040204020203" pitchFamily="34" charset="0"/>
              </a:rPr>
              <a:t>Headline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98473401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Blank Alt">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pic>
        <p:nvPicPr>
          <p:cNvPr id="8" name="Logo" descr="MS Logo White.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176282399"/>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dirty="0" smtClean="0">
                <a:solidFill>
                  <a:srgbClr val="0072C6"/>
                </a:solidFill>
                <a:latin typeface="Segoe UI Light" panose="020B0502040204020203" pitchFamily="34" charset="0"/>
              </a:rPr>
              <a:t>Headline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3398139" y="684717"/>
            <a:ext cx="8625516" cy="4420683"/>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8" name="Logo" descr="MS Logo White.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685209865"/>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dirty="0" smtClean="0">
                <a:solidFill>
                  <a:srgbClr val="0072C6"/>
                </a:solidFill>
                <a:latin typeface="Segoe UI Light" panose="020B0502040204020203" pitchFamily="34" charset="0"/>
              </a:rPr>
              <a:t>Headline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47908104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4391" y="2317689"/>
            <a:ext cx="11614318" cy="4083112"/>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grpSp>
        <p:nvGrpSpPr>
          <p:cNvPr id="4" name="White Background"/>
          <p:cNvGrpSpPr/>
          <p:nvPr userDrawn="1"/>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4" name="Subhead"/>
          <p:cNvSpPr txBox="1">
            <a:spLocks/>
          </p:cNvSpPr>
          <p:nvPr userDrawn="1"/>
        </p:nvSpPr>
        <p:spPr>
          <a:xfrm>
            <a:off x="274390" y="1415481"/>
            <a:ext cx="9875336" cy="923922"/>
          </a:xfrm>
          <a:prstGeom prst="rect">
            <a:avLst/>
          </a:prstGeom>
        </p:spPr>
        <p:txBody>
          <a:bodyPr/>
          <a:lstStyle>
            <a:lvl1pPr algn="l" defTabSz="914180" rtl="0" eaLnBrk="1" latinLnBrk="0" hangingPunct="1">
              <a:lnSpc>
                <a:spcPct val="90000"/>
              </a:lnSpc>
              <a:spcBef>
                <a:spcPct val="0"/>
              </a:spcBef>
              <a:buNone/>
              <a:defRPr lang="en-US" sz="5293" b="0" kern="1200" cap="none" spc="-100" baseline="0" dirty="0" smtClean="0">
                <a:ln w="3175">
                  <a:noFill/>
                </a:ln>
                <a:solidFill>
                  <a:schemeClr val="tx1"/>
                </a:solidFill>
                <a:effectLst/>
                <a:latin typeface="+mj-lt"/>
                <a:ea typeface="+mn-ea"/>
                <a:cs typeface="Segoe UI" pitchFamily="34" charset="0"/>
              </a:defRPr>
            </a:lvl1pPr>
          </a:lstStyle>
          <a:p>
            <a:r>
              <a:rPr lang="en-US" sz="4000" dirty="0" smtClean="0">
                <a:solidFill>
                  <a:schemeClr val="tx2"/>
                </a:solidFill>
              </a:rPr>
              <a:t>Subhead</a:t>
            </a:r>
            <a:endParaRPr lang="en-US" sz="4000" dirty="0">
              <a:solidFill>
                <a:schemeClr val="tx2"/>
              </a:solidFill>
            </a:endParaRPr>
          </a:p>
        </p:txBody>
      </p:sp>
      <p:sp>
        <p:nvSpPr>
          <p:cNvPr id="13" name="Headline"/>
          <p:cNvSpPr>
            <a:spLocks noGrp="1"/>
          </p:cNvSpPr>
          <p:nvPr userDrawn="1">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smtClean="0"/>
              <a:t>Headline</a:t>
            </a:r>
            <a:endParaRPr lang="en-US" dirty="0"/>
          </a:p>
        </p:txBody>
      </p:sp>
    </p:spTree>
    <p:extLst>
      <p:ext uri="{BB962C8B-B14F-4D97-AF65-F5344CB8AC3E}">
        <p14:creationId xmlns:p14="http://schemas.microsoft.com/office/powerpoint/2010/main" val="1411302637"/>
      </p:ext>
    </p:extLst>
  </p:cSld>
  <p:clrMapOvr>
    <a:masterClrMapping/>
  </p:clrMapOvr>
  <p:transition>
    <p:fade/>
  </p:transition>
  <p:timing>
    <p:tnLst>
      <p:par>
        <p:cTn id="1" dur="indefinite" restart="never" nodeType="tmRoot"/>
      </p:par>
    </p:tnLst>
  </p:timing>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Headline Only and Custom Content">
    <p:spTree>
      <p:nvGrpSpPr>
        <p:cNvPr id="1" name=""/>
        <p:cNvGrpSpPr/>
        <p:nvPr/>
      </p:nvGrpSpPr>
      <p:grpSpPr>
        <a:xfrm>
          <a:off x="0" y="0"/>
          <a:ext cx="0" cy="0"/>
          <a:chOff x="0" y="0"/>
          <a:chExt cx="0" cy="0"/>
        </a:xfrm>
      </p:grpSpPr>
      <p:grpSp>
        <p:nvGrpSpPr>
          <p:cNvPr id="2" name="Group 1"/>
          <p:cNvGrpSpPr/>
          <p:nvPr userDrawn="1"/>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userDrawn="1">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smtClean="0"/>
              <a:t>Headline</a:t>
            </a:r>
            <a:endParaRPr lang="en-US" dirty="0"/>
          </a:p>
        </p:txBody>
      </p:sp>
    </p:spTree>
    <p:extLst>
      <p:ext uri="{BB962C8B-B14F-4D97-AF65-F5344CB8AC3E}">
        <p14:creationId xmlns:p14="http://schemas.microsoft.com/office/powerpoint/2010/main" val="3711074922"/>
      </p:ext>
    </p:extLst>
  </p:cSld>
  <p:clrMapOvr>
    <a:masterClrMapping/>
  </p:clrMapOvr>
  <p:transition>
    <p:fade/>
  </p:transition>
  <p:timing>
    <p:tnLst>
      <p:par>
        <p:cTn id="1" dur="indefinite" restart="never" nodeType="tmRoot"/>
      </p:par>
    </p:tnLst>
  </p:timing>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Blank Third">
    <p:spTree>
      <p:nvGrpSpPr>
        <p:cNvPr id="1" name=""/>
        <p:cNvGrpSpPr/>
        <p:nvPr/>
      </p:nvGrpSpPr>
      <p:grpSpPr>
        <a:xfrm>
          <a:off x="0" y="0"/>
          <a:ext cx="0" cy="0"/>
          <a:chOff x="0" y="0"/>
          <a:chExt cx="0" cy="0"/>
        </a:xfrm>
      </p:grpSpPr>
      <p:grpSp>
        <p:nvGrpSpPr>
          <p:cNvPr id="2" name="Group 1"/>
          <p:cNvGrpSpPr/>
          <p:nvPr userDrawn="1"/>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Tree>
    <p:extLst>
      <p:ext uri="{BB962C8B-B14F-4D97-AF65-F5344CB8AC3E}">
        <p14:creationId xmlns:p14="http://schemas.microsoft.com/office/powerpoint/2010/main" val="4066485797"/>
      </p:ext>
    </p:extLst>
  </p:cSld>
  <p:clrMapOvr>
    <a:masterClrMapping/>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Tree>
    <p:extLst>
      <p:ext uri="{BB962C8B-B14F-4D97-AF65-F5344CB8AC3E}">
        <p14:creationId xmlns:p14="http://schemas.microsoft.com/office/powerpoint/2010/main" val="1587127199"/>
      </p:ext>
    </p:extLst>
  </p:cSld>
  <p:clrMapOvr>
    <a:masterClrMapping/>
  </p:clrMapOvr>
  <p:transition>
    <p:fade/>
  </p:transition>
  <p:timing>
    <p:tnLst>
      <p:par>
        <p:cTn id="1" dur="indefinite" restart="never" nodeType="tmRoot"/>
      </p:par>
    </p:tnLst>
  </p:timing>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dirty="0" smtClean="0">
                <a:solidFill>
                  <a:srgbClr val="92D050"/>
                </a:solidFill>
              </a:rPr>
              <a:t>Headline</a:t>
            </a:r>
            <a:endParaRPr lang="en-US" dirty="0">
              <a:solidFill>
                <a:schemeClr val="bg2"/>
              </a:solidFill>
            </a:endParaRPr>
          </a:p>
        </p:txBody>
      </p:sp>
      <p:sp>
        <p:nvSpPr>
          <p:cNvPr id="7" name="Body"/>
          <p:cNvSpPr>
            <a:spLocks noGrp="1"/>
          </p:cNvSpPr>
          <p:nvPr>
            <p:ph sz="quarter" idx="10"/>
          </p:nvPr>
        </p:nvSpPr>
        <p:spPr>
          <a:xfrm>
            <a:off x="2103900" y="1828800"/>
            <a:ext cx="8743227" cy="434340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187356580"/>
      </p:ext>
    </p:extLst>
  </p:cSld>
  <p:clrMapOvr>
    <a:masterClrMapping/>
  </p:clrMapOvr>
  <p:transition>
    <p:fade/>
  </p:transition>
  <p:timing>
    <p:tnLst>
      <p:par>
        <p:cTn id="1" dur="indefinite" restart="never" nodeType="tmRoot"/>
      </p:par>
    </p:tnLst>
  </p:timing>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dirty="0" smtClean="0">
                <a:solidFill>
                  <a:srgbClr val="92D050"/>
                </a:solidFill>
              </a:rPr>
              <a:t>Headline</a:t>
            </a:r>
            <a:endParaRPr lang="en-US" dirty="0">
              <a:solidFill>
                <a:schemeClr val="bg2"/>
              </a:solidFill>
            </a:endParaRPr>
          </a:p>
        </p:txBody>
      </p:sp>
    </p:spTree>
    <p:extLst>
      <p:ext uri="{BB962C8B-B14F-4D97-AF65-F5344CB8AC3E}">
        <p14:creationId xmlns:p14="http://schemas.microsoft.com/office/powerpoint/2010/main" val="1838556065"/>
      </p:ext>
    </p:extLst>
  </p:cSld>
  <p:clrMapOvr>
    <a:masterClrMapping/>
  </p:clrMapOvr>
  <p:transition>
    <p:fade/>
  </p:transition>
  <p:timing>
    <p:tnLst>
      <p:par>
        <p:cTn id="1" dur="indefinite" restart="never" nodeType="tmRoot"/>
      </p:par>
    </p:tnLst>
  </p:timing>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741" y="2970214"/>
            <a:ext cx="10086517" cy="917575"/>
          </a:xfrm>
          <a:prstGeom prst="rect">
            <a:avLst/>
          </a:prstGeom>
        </p:spPr>
        <p:txBody>
          <a:bodyPr/>
          <a:lstStyle>
            <a:lvl1pPr algn="ctr">
              <a:defRPr sz="6000">
                <a:solidFill>
                  <a:srgbClr val="92D050"/>
                </a:solidFill>
              </a:defRPr>
            </a:lvl1pPr>
          </a:lstStyle>
          <a:p>
            <a:r>
              <a:rPr lang="en-US" sz="5400" dirty="0" smtClean="0">
                <a:solidFill>
                  <a:srgbClr val="92D050"/>
                </a:solidFill>
              </a:rPr>
              <a:t>Demo</a:t>
            </a:r>
            <a:endParaRPr lang="en-US" dirty="0">
              <a:solidFill>
                <a:schemeClr val="bg2"/>
              </a:solidFill>
            </a:endParaRPr>
          </a:p>
        </p:txBody>
      </p:sp>
      <p:pic>
        <p:nvPicPr>
          <p:cNvPr id="4" name="Picture 3"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2751447885"/>
      </p:ext>
    </p:extLst>
  </p:cSld>
  <p:clrMapOvr>
    <a:masterClrMapping/>
  </p:clrMapOvr>
  <p:transition>
    <p:fade/>
  </p:transition>
  <p:timing>
    <p:tnLst>
      <p:par>
        <p:cTn id="1" dur="indefinite" restart="never" nodeType="tmRoot"/>
      </p:par>
    </p:tnLst>
  </p:timing>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2919"/>
            <a:ext cx="12192000" cy="6852165"/>
          </a:xfrm>
          <a:prstGeom prst="rect">
            <a:avLst/>
          </a:prstGeom>
        </p:spPr>
      </p:pic>
      <p:sp>
        <p:nvSpPr>
          <p:cNvPr id="5" name="Rectangle 4"/>
          <p:cNvSpPr/>
          <p:nvPr userDrawn="1"/>
        </p:nvSpPr>
        <p:spPr>
          <a:xfrm>
            <a:off x="1"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Tree>
    <p:extLst>
      <p:ext uri="{BB962C8B-B14F-4D97-AF65-F5344CB8AC3E}">
        <p14:creationId xmlns:p14="http://schemas.microsoft.com/office/powerpoint/2010/main" val="3478711848"/>
      </p:ext>
    </p:extLst>
  </p:cSld>
  <p:clrMapOvr>
    <a:masterClrMapping/>
  </p:clrMapOvr>
  <p:transition>
    <p:fade/>
  </p:transition>
  <p:timing>
    <p:tnLst>
      <p:par>
        <p:cTn id="1" dur="indefinite" restart="never" nodeType="tmRoot"/>
      </p:par>
    </p:tnLst>
  </p:timing>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2919"/>
            <a:ext cx="12192000" cy="6852165"/>
          </a:xfrm>
          <a:prstGeom prst="rect">
            <a:avLst/>
          </a:prstGeom>
        </p:spPr>
      </p:pic>
    </p:spTree>
    <p:extLst>
      <p:ext uri="{BB962C8B-B14F-4D97-AF65-F5344CB8AC3E}">
        <p14:creationId xmlns:p14="http://schemas.microsoft.com/office/powerpoint/2010/main" val="1560797030"/>
      </p:ext>
    </p:extLst>
  </p:cSld>
  <p:clrMapOvr>
    <a:masterClrMapping/>
  </p:clrMapOvr>
  <p:transition>
    <p:fade/>
  </p:transition>
  <p:timing>
    <p:tnLst>
      <p:par>
        <p:cTn id="1" dur="indefinite" restart="never" nodeType="tmRoot"/>
      </p:par>
    </p:tnLst>
  </p:timing>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1"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Tree>
    <p:extLst>
      <p:ext uri="{BB962C8B-B14F-4D97-AF65-F5344CB8AC3E}">
        <p14:creationId xmlns:p14="http://schemas.microsoft.com/office/powerpoint/2010/main" val="4096920331"/>
      </p:ext>
    </p:extLst>
  </p:cSld>
  <p:clrMapOvr>
    <a:masterClrMapping/>
  </p:clrMapOvr>
  <p:transition>
    <p:fade/>
  </p:transition>
  <p:timing>
    <p:tnLst>
      <p:par>
        <p:cTn id="1" dur="indefinite" restart="never" nodeType="tmRoot"/>
      </p:par>
    </p:tnLst>
  </p:timing>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2919"/>
            <a:ext cx="12192000" cy="6852165"/>
          </a:xfrm>
          <a:prstGeom prst="rect">
            <a:avLst/>
          </a:prstGeom>
        </p:spPr>
      </p:pic>
      <p:sp>
        <p:nvSpPr>
          <p:cNvPr id="5" name="Rectangle 4"/>
          <p:cNvSpPr/>
          <p:nvPr userDrawn="1"/>
        </p:nvSpPr>
        <p:spPr bwMode="auto">
          <a:xfrm>
            <a:off x="8884871" y="-1"/>
            <a:ext cx="3307130" cy="6855083"/>
          </a:xfrm>
          <a:prstGeom prst="rect">
            <a:avLst/>
          </a:prstGeom>
          <a:solidFill>
            <a:srgbClr val="00AEEF"/>
          </a:solidFill>
          <a:ln w="9525" cap="flat" cmpd="sng" algn="ctr">
            <a:noFill/>
            <a:prstDash val="solid"/>
            <a:headEnd type="none" w="med" len="med"/>
            <a:tailEnd type="none" w="med" len="med"/>
          </a:ln>
          <a:effectLst/>
        </p:spPr>
        <p:txBody>
          <a:bodyPr vert="horz" wrap="square" lIns="93232" tIns="46616" rIns="93232" bIns="46616" numCol="1" rtlCol="0" anchor="ctr" anchorCtr="0" compatLnSpc="1">
            <a:prstTxWarp prst="textNoShape">
              <a:avLst/>
            </a:prstTxWarp>
          </a:bodyPr>
          <a:lstStyle/>
          <a:p>
            <a:pPr marL="0" marR="0" lvl="0" indent="0" algn="ctr" defTabSz="932010" eaLnBrk="1" fontAlgn="base" latinLnBrk="0" hangingPunct="1">
              <a:lnSpc>
                <a:spcPct val="100000"/>
              </a:lnSpc>
              <a:spcBef>
                <a:spcPct val="0"/>
              </a:spcBef>
              <a:spcAft>
                <a:spcPct val="0"/>
              </a:spcAft>
              <a:buClrTx/>
              <a:buSzTx/>
              <a:buFontTx/>
              <a:buNone/>
              <a:tabLst/>
              <a:defRPr/>
            </a:pPr>
            <a:endParaRPr kumimoji="0" lang="en-US" sz="2243"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ndParaRPr>
          </a:p>
        </p:txBody>
      </p:sp>
      <p:sp>
        <p:nvSpPr>
          <p:cNvPr id="6" name="Rounded Rectangle 29"/>
          <p:cNvSpPr/>
          <p:nvPr userDrawn="1"/>
        </p:nvSpPr>
        <p:spPr bwMode="black">
          <a:xfrm>
            <a:off x="9884269" y="1944139"/>
            <a:ext cx="1308334" cy="3044320"/>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6618" tIns="46618" rIns="46618" bIns="46618" numCol="1" spcCol="0" rtlCol="0" fromWordArt="0" anchor="ctr" anchorCtr="0" forceAA="0" compatLnSpc="1">
            <a:prstTxWarp prst="textNoShape">
              <a:avLst/>
            </a:prstTxWarp>
            <a:noAutofit/>
          </a:bodyPr>
          <a:lstStyle/>
          <a:p>
            <a:pPr marL="0" marR="0" lvl="0" indent="0" algn="ctr" defTabSz="932010" eaLnBrk="1" fontAlgn="base" latinLnBrk="0" hangingPunct="1">
              <a:lnSpc>
                <a:spcPct val="100000"/>
              </a:lnSpc>
              <a:spcBef>
                <a:spcPct val="0"/>
              </a:spcBef>
              <a:spcAft>
                <a:spcPct val="0"/>
              </a:spcAft>
              <a:buClrTx/>
              <a:buSzTx/>
              <a:buFontTx/>
              <a:buNone/>
              <a:tabLst/>
              <a:defRPr/>
            </a:pPr>
            <a:endParaRPr kumimoji="0" lang="en-US" sz="1835"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5"/>
          <p:cNvSpPr>
            <a:spLocks noGrp="1"/>
          </p:cNvSpPr>
          <p:nvPr>
            <p:ph type="title" idx="4294967295"/>
          </p:nvPr>
        </p:nvSpPr>
        <p:spPr>
          <a:xfrm>
            <a:off x="461264" y="158737"/>
            <a:ext cx="3694118" cy="2413891"/>
          </a:xfrm>
          <a:prstGeom prst="rect">
            <a:avLst/>
          </a:prstGeom>
        </p:spPr>
        <p:txBody>
          <a:bodyPr anchor="ctr">
            <a:noAutofit/>
          </a:bodyPr>
          <a:lstStyle>
            <a:lvl1pPr>
              <a:defRPr sz="8797"/>
            </a:lvl1pPr>
          </a:lstStyle>
          <a:p>
            <a:r>
              <a:rPr lang="en-US" sz="8795" dirty="0">
                <a:solidFill>
                  <a:schemeClr val="bg1">
                    <a:alpha val="99000"/>
                  </a:schemeClr>
                </a:solidFill>
              </a:rPr>
              <a:t>Q&amp;A</a:t>
            </a:r>
          </a:p>
        </p:txBody>
      </p:sp>
    </p:spTree>
    <p:extLst>
      <p:ext uri="{BB962C8B-B14F-4D97-AF65-F5344CB8AC3E}">
        <p14:creationId xmlns:p14="http://schemas.microsoft.com/office/powerpoint/2010/main" val="2627122723"/>
      </p:ext>
    </p:extLst>
  </p:cSld>
  <p:clrMapOvr>
    <a:masterClrMapping/>
  </p:clrMapOvr>
  <p:transition>
    <p:fade/>
  </p:transition>
  <p:timing>
    <p:tnLst>
      <p:par>
        <p:cTn id="1" dur="indefinite" restart="never" nodeType="tmRoot"/>
      </p:par>
    </p:tnLst>
  </p:timing>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5837"/>
            <a:ext cx="12192000" cy="6852165"/>
          </a:xfrm>
          <a:prstGeom prst="rect">
            <a:avLst/>
          </a:prstGeom>
        </p:spPr>
      </p:pic>
      <p:sp>
        <p:nvSpPr>
          <p:cNvPr id="8" name="Rectangle 7"/>
          <p:cNvSpPr/>
          <p:nvPr userDrawn="1"/>
        </p:nvSpPr>
        <p:spPr bwMode="auto">
          <a:xfrm>
            <a:off x="10187268" y="-1"/>
            <a:ext cx="2004732" cy="6855083"/>
          </a:xfrm>
          <a:prstGeom prst="rect">
            <a:avLst/>
          </a:prstGeom>
          <a:solidFill>
            <a:srgbClr val="8CC600"/>
          </a:solidFill>
          <a:ln w="9525" cap="flat" cmpd="sng" algn="ctr">
            <a:noFill/>
            <a:prstDash val="solid"/>
            <a:headEnd type="none" w="med" len="med"/>
            <a:tailEnd type="none" w="med" len="med"/>
          </a:ln>
          <a:effectLst/>
        </p:spPr>
        <p:txBody>
          <a:bodyPr vert="horz" wrap="square" lIns="93232" tIns="46616" rIns="93232" bIns="46616" numCol="1" rtlCol="0" anchor="ctr" anchorCtr="0" compatLnSpc="1">
            <a:prstTxWarp prst="textNoShape">
              <a:avLst/>
            </a:prstTxWarp>
          </a:bodyPr>
          <a:lstStyle/>
          <a:p>
            <a:pPr marL="0" marR="0" lvl="0" indent="0" algn="ctr" defTabSz="932010" eaLnBrk="1" fontAlgn="base" latinLnBrk="0" hangingPunct="1">
              <a:lnSpc>
                <a:spcPct val="100000"/>
              </a:lnSpc>
              <a:spcBef>
                <a:spcPct val="0"/>
              </a:spcBef>
              <a:spcAft>
                <a:spcPct val="0"/>
              </a:spcAft>
              <a:buClrTx/>
              <a:buSzTx/>
              <a:buFontTx/>
              <a:buNone/>
              <a:tabLst/>
              <a:defRPr/>
            </a:pPr>
            <a:endParaRPr kumimoji="0" lang="en-US" sz="2243"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ndParaRPr>
          </a:p>
        </p:txBody>
      </p:sp>
      <p:sp>
        <p:nvSpPr>
          <p:cNvPr id="9" name="Freeform 64"/>
          <p:cNvSpPr>
            <a:spLocks noEditPoints="1"/>
          </p:cNvSpPr>
          <p:nvPr userDrawn="1"/>
        </p:nvSpPr>
        <p:spPr bwMode="black">
          <a:xfrm flipH="1">
            <a:off x="10598291" y="233151"/>
            <a:ext cx="1182686" cy="90830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21" tIns="41961" rIns="83921" bIns="41961" numCol="1" anchor="t" anchorCtr="0" compatLnSpc="1">
            <a:prstTxWarp prst="textNoShape">
              <a:avLst/>
            </a:prstTxWarp>
          </a:bodyPr>
          <a:lstStyle/>
          <a:p>
            <a:pPr marL="0" marR="0" lvl="0" indent="0" defTabSz="932279"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smtClean="0">
              <a:ln>
                <a:noFill/>
              </a:ln>
              <a:solidFill>
                <a:srgbClr val="292929"/>
              </a:solidFill>
              <a:effectLst/>
              <a:uLnTx/>
              <a:uFillTx/>
            </a:endParaRPr>
          </a:p>
        </p:txBody>
      </p:sp>
      <p:sp>
        <p:nvSpPr>
          <p:cNvPr id="4" name="Text Placeholder 3"/>
          <p:cNvSpPr>
            <a:spLocks noGrp="1"/>
          </p:cNvSpPr>
          <p:nvPr>
            <p:ph type="body" sz="quarter" idx="10"/>
          </p:nvPr>
        </p:nvSpPr>
        <p:spPr>
          <a:xfrm>
            <a:off x="589801" y="233152"/>
            <a:ext cx="9310688" cy="6416675"/>
          </a:xfrm>
          <a:prstGeom prst="rect">
            <a:avLst/>
          </a:prstGeom>
        </p:spPr>
        <p:txBody>
          <a:bodyPr/>
          <a:lstStyle>
            <a:lvl1pPr marL="0" indent="0">
              <a:buNone/>
              <a:defRPr sz="3599"/>
            </a:lvl1pPr>
            <a:lvl2pPr>
              <a:defRPr sz="3599"/>
            </a:lvl2pPr>
            <a:lvl3pPr>
              <a:defRPr sz="3599"/>
            </a:lvl3pPr>
            <a:lvl4pPr>
              <a:defRPr sz="3599"/>
            </a:lvl4pPr>
            <a:lvl5pPr>
              <a:defRPr sz="3599"/>
            </a:lvl5pPr>
          </a:lstStyle>
          <a:p>
            <a:pPr lvl="0"/>
            <a:r>
              <a:rPr lang="en-US" dirty="0" smtClean="0"/>
              <a:t>Click to edit Master text styles</a:t>
            </a:r>
            <a:endParaRPr lang="en-US" dirty="0"/>
          </a:p>
        </p:txBody>
      </p:sp>
    </p:spTree>
    <p:extLst>
      <p:ext uri="{BB962C8B-B14F-4D97-AF65-F5344CB8AC3E}">
        <p14:creationId xmlns:p14="http://schemas.microsoft.com/office/powerpoint/2010/main" val="2954475661"/>
      </p:ext>
    </p:extLst>
  </p:cSld>
  <p:clrMapOvr>
    <a:masterClrMapping/>
  </p:clrMapOvr>
  <p:transition>
    <p:fade/>
  </p:transition>
  <p:timing>
    <p:tnLst>
      <p:par>
        <p:cTn id="1" dur="indefinite" restart="never" nodeType="tmRoot"/>
      </p:par>
    </p:tnLst>
  </p:timing>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E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1" y="0"/>
            <a:ext cx="12192000"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rgbClr val="FFFFFF"/>
              </a:solidFill>
            </a:endParaRPr>
          </a:p>
        </p:txBody>
      </p:sp>
      <p:sp>
        <p:nvSpPr>
          <p:cNvPr id="3" name="Text Box 3"/>
          <p:cNvSpPr txBox="1">
            <a:spLocks noChangeArrowheads="1"/>
          </p:cNvSpPr>
          <p:nvPr userDrawn="1"/>
        </p:nvSpPr>
        <p:spPr bwMode="blackWhite">
          <a:xfrm>
            <a:off x="450203" y="5503176"/>
            <a:ext cx="8639369" cy="711824"/>
          </a:xfrm>
          <a:prstGeom prst="rect">
            <a:avLst/>
          </a:prstGeom>
          <a:noFill/>
          <a:ln w="12700">
            <a:noFill/>
            <a:miter lim="800000"/>
            <a:headEnd type="none" w="sm" len="sm"/>
            <a:tailEnd type="none" w="sm" len="sm"/>
          </a:ln>
          <a:effectLst/>
        </p:spPr>
        <p:txBody>
          <a:bodyPr vert="horz" wrap="square" lIns="179238" tIns="143391" rIns="179238" bIns="143391" numCol="1" anchor="t" anchorCtr="0" compatLnSpc="1">
            <a:prstTxWarp prst="textNoShape">
              <a:avLst/>
            </a:prstTxWarp>
            <a:spAutoFit/>
          </a:bodyPr>
          <a:lstStyle/>
          <a:p>
            <a:pPr defTabSz="913650" eaLnBrk="0" hangingPunct="0"/>
            <a:r>
              <a:rPr lang="en-US" sz="686" dirty="0">
                <a:gradFill>
                  <a:gsLst>
                    <a:gs pos="0">
                      <a:srgbClr val="FFFFFF"/>
                    </a:gs>
                    <a:gs pos="100000">
                      <a:srgbClr val="FFFFFF"/>
                    </a:gs>
                  </a:gsLst>
                  <a:lin ang="5400000" scaled="0"/>
                </a:gradFill>
                <a:cs typeface="Segoe UI" pitchFamily="34" charset="0"/>
              </a:rPr>
              <a:t>© </a:t>
            </a:r>
            <a:r>
              <a:rPr lang="en-US" sz="686" dirty="0" smtClean="0">
                <a:gradFill>
                  <a:gsLst>
                    <a:gs pos="0">
                      <a:srgbClr val="FFFFFF"/>
                    </a:gs>
                    <a:gs pos="100000">
                      <a:srgbClr val="FFFFFF"/>
                    </a:gs>
                  </a:gsLst>
                  <a:lin ang="5400000" scaled="0"/>
                </a:gradFill>
                <a:cs typeface="Segoe UI" pitchFamily="34" charset="0"/>
              </a:rPr>
              <a:t>2014 </a:t>
            </a:r>
            <a:r>
              <a:rPr lang="en-US" sz="686" dirty="0">
                <a:gradFill>
                  <a:gsLst>
                    <a:gs pos="0">
                      <a:srgbClr val="FFFFFF"/>
                    </a:gs>
                    <a:gs pos="100000">
                      <a:srgbClr val="FFFFFF"/>
                    </a:gs>
                  </a:gsLst>
                  <a:lin ang="5400000" scaled="0"/>
                </a:gradFill>
                <a:cs typeface="Segoe UI" pitchFamily="34" charset="0"/>
              </a:rPr>
              <a:t>Microsoft Corporation. All rights reserved. Microsoft, Windows, Windows Vista and other product names are or may be registered trademarks and/or trademarks in the U.S. and/or other countries.</a:t>
            </a:r>
          </a:p>
          <a:p>
            <a:pPr defTabSz="913650" eaLnBrk="0" hangingPunct="0"/>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917" y="2968092"/>
            <a:ext cx="3223861" cy="690695"/>
          </a:xfrm>
          <a:prstGeom prst="rect">
            <a:avLst/>
          </a:prstGeom>
        </p:spPr>
      </p:pic>
    </p:spTree>
    <p:extLst>
      <p:ext uri="{BB962C8B-B14F-4D97-AF65-F5344CB8AC3E}">
        <p14:creationId xmlns:p14="http://schemas.microsoft.com/office/powerpoint/2010/main" val="271699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79.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9241" y="289513"/>
            <a:ext cx="11655840" cy="899665"/>
          </a:xfrm>
          <a:prstGeom prst="rect">
            <a:avLst/>
          </a:prstGeom>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241" y="1189178"/>
            <a:ext cx="11655840" cy="2018835"/>
          </a:xfrm>
          <a:prstGeom prst="rect">
            <a:avLst/>
          </a:prstGeom>
        </p:spPr>
        <p:txBody>
          <a:bodyPr/>
          <a:lstStyle>
            <a:lvl1pPr marL="0" indent="0">
              <a:buNone/>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08386348"/>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78952442"/>
      </p:ext>
    </p:extLst>
  </p:cSld>
  <p:clrMapOvr>
    <a:masterClrMapping/>
  </p:clrMapOvr>
  <p:transition>
    <p:fade/>
  </p:transition>
  <p:timing>
    <p:tnLst>
      <p:par>
        <p:cTn id="1" dur="indefinite" restart="never" nodeType="tmRoot"/>
      </p:par>
    </p:tnLst>
  </p:timing>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Walki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
                    </a14:imgEffect>
                  </a14:imgLayer>
                </a14:imgProps>
              </a:ext>
              <a:ext uri="{28A0092B-C50C-407E-A947-70E740481C1C}">
                <a14:useLocalDpi xmlns:a14="http://schemas.microsoft.com/office/drawing/2010/main" val="0"/>
              </a:ext>
            </a:extLst>
          </a:blip>
          <a:stretch>
            <a:fillRect/>
          </a:stretch>
        </p:blipFill>
        <p:spPr bwMode="gray">
          <a:xfrm>
            <a:off x="10221386" y="6061767"/>
            <a:ext cx="1522403" cy="326167"/>
          </a:xfrm>
          <a:prstGeom prst="rect">
            <a:avLst/>
          </a:prstGeom>
        </p:spPr>
      </p:pic>
      <p:pic>
        <p:nvPicPr>
          <p:cNvPr id="5" name="Picture 4"/>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469859" y="484298"/>
            <a:ext cx="7002045" cy="1344828"/>
          </a:xfrm>
          <a:prstGeom prst="rect">
            <a:avLst/>
          </a:prstGeom>
        </p:spPr>
      </p:pic>
    </p:spTree>
    <p:extLst>
      <p:ext uri="{BB962C8B-B14F-4D97-AF65-F5344CB8AC3E}">
        <p14:creationId xmlns:p14="http://schemas.microsoft.com/office/powerpoint/2010/main" val="1789370355"/>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13" y="4309989"/>
            <a:ext cx="12188887" cy="2551127"/>
          </a:xfrm>
          <a:prstGeom prst="rect">
            <a:avLst/>
          </a:prstGeom>
          <a:solidFill>
            <a:srgbClr val="4DA0E2"/>
          </a:solidFill>
          <a:ln>
            <a:noFill/>
          </a:ln>
        </p:spPr>
        <p:txBody>
          <a:bodyPr vert="horz" wrap="square" lIns="89619" tIns="44810" rIns="89619" bIns="44810" numCol="1" anchor="t" anchorCtr="0" compatLnSpc="1">
            <a:prstTxWarp prst="textNoShape">
              <a:avLst/>
            </a:prstTxWarp>
          </a:bodyPr>
          <a:lstStyle/>
          <a:p>
            <a:pPr marL="0" marR="0" lvl="0" indent="0" algn="l" defTabSz="914180"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FFFFFF"/>
              </a:solidFill>
              <a:effectLst/>
              <a:uLnTx/>
              <a:uFillTx/>
              <a:latin typeface="Segoe UI"/>
              <a:ea typeface="+mn-ea"/>
              <a:cs typeface="+mn-cs"/>
            </a:endParaRPr>
          </a:p>
        </p:txBody>
      </p:sp>
      <p:sp>
        <p:nvSpPr>
          <p:cNvPr id="10" name="Rectangle 7"/>
          <p:cNvSpPr>
            <a:spLocks noChangeArrowheads="1"/>
          </p:cNvSpPr>
          <p:nvPr userDrawn="1"/>
        </p:nvSpPr>
        <p:spPr bwMode="auto">
          <a:xfrm>
            <a:off x="1" y="5729528"/>
            <a:ext cx="12188888" cy="1131586"/>
          </a:xfrm>
          <a:prstGeom prst="rect">
            <a:avLst/>
          </a:prstGeom>
          <a:solidFill>
            <a:srgbClr val="00188F"/>
          </a:solidFill>
          <a:ln>
            <a:noFill/>
          </a:ln>
          <a:extLst/>
        </p:spPr>
        <p:txBody>
          <a:bodyPr vert="horz" wrap="square" lIns="89619" tIns="44810" rIns="89619" bIns="44810" numCol="1" anchor="t" anchorCtr="0" compatLnSpc="1">
            <a:prstTxWarp prst="textNoShape">
              <a:avLst/>
            </a:prstTxWarp>
          </a:bodyPr>
          <a:lstStyle/>
          <a:p>
            <a:pPr marL="0" marR="0" lvl="0" indent="0" algn="l" defTabSz="914180"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FFFFFF"/>
              </a:solidFill>
              <a:effectLst/>
              <a:uLnTx/>
              <a:uFillTx/>
              <a:latin typeface="Segoe UI"/>
              <a:ea typeface="+mn-ea"/>
              <a:cs typeface="+mn-cs"/>
            </a:endParaRPr>
          </a:p>
        </p:txBody>
      </p:sp>
      <p:sp>
        <p:nvSpPr>
          <p:cNvPr id="11" name="Rectangle 8"/>
          <p:cNvSpPr>
            <a:spLocks noChangeArrowheads="1"/>
          </p:cNvSpPr>
          <p:nvPr userDrawn="1"/>
        </p:nvSpPr>
        <p:spPr bwMode="auto">
          <a:xfrm>
            <a:off x="3114" y="3343393"/>
            <a:ext cx="12185776"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marL="0" marR="0" lvl="0" indent="0" algn="l" defTabSz="914180"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FFFFFF"/>
              </a:solidFill>
              <a:effectLst/>
              <a:uLnTx/>
              <a:uFillTx/>
              <a:latin typeface="Segoe UI"/>
              <a:ea typeface="+mn-ea"/>
              <a:cs typeface="+mn-cs"/>
            </a:endParaRPr>
          </a:p>
        </p:txBody>
      </p:sp>
      <p:sp>
        <p:nvSpPr>
          <p:cNvPr id="13" name="Rectangle 12"/>
          <p:cNvSpPr/>
          <p:nvPr userDrawn="1"/>
        </p:nvSpPr>
        <p:spPr bwMode="white">
          <a:xfrm>
            <a:off x="0" y="-312"/>
            <a:ext cx="12191378" cy="685862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916"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104" y="3877272"/>
            <a:ext cx="6273418" cy="1794661"/>
          </a:xfrm>
          <a:noFill/>
        </p:spPr>
        <p:txBody>
          <a:bodyPr lIns="146304" tIns="109728" rIns="146304" bIns="109728">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1" spc="-98"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324" y="6061767"/>
            <a:ext cx="1522403" cy="326167"/>
          </a:xfrm>
          <a:prstGeom prst="rect">
            <a:avLst/>
          </a:prstGeom>
        </p:spPr>
      </p:pic>
      <p:sp>
        <p:nvSpPr>
          <p:cNvPr id="8" name="Rectangle 6"/>
          <p:cNvSpPr>
            <a:spLocks noChangeArrowheads="1"/>
          </p:cNvSpPr>
          <p:nvPr userDrawn="1"/>
        </p:nvSpPr>
        <p:spPr bwMode="auto">
          <a:xfrm>
            <a:off x="3113" y="4309989"/>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marL="0" marR="0" lvl="0" indent="0" algn="l" defTabSz="914180"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FFFFFF"/>
              </a:solidFill>
              <a:effectLst/>
              <a:uLnTx/>
              <a:uFillTx/>
              <a:latin typeface="Segoe UI"/>
              <a:ea typeface="+mn-ea"/>
              <a:cs typeface="+mn-cs"/>
            </a:endParaRPr>
          </a:p>
        </p:txBody>
      </p:sp>
      <p:sp>
        <p:nvSpPr>
          <p:cNvPr id="14" name="TextBox 7"/>
          <p:cNvSpPr txBox="1"/>
          <p:nvPr userDrawn="1"/>
        </p:nvSpPr>
        <p:spPr bwMode="white">
          <a:xfrm>
            <a:off x="4332000" y="6566899"/>
            <a:ext cx="3527999"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167"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smtClean="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
        <p:nvSpPr>
          <p:cNvPr id="17" name="Text Placeholder 16"/>
          <p:cNvSpPr>
            <a:spLocks noGrp="1"/>
          </p:cNvSpPr>
          <p:nvPr>
            <p:ph type="body" sz="quarter" idx="13" hasCustomPrompt="1"/>
          </p:nvPr>
        </p:nvSpPr>
        <p:spPr>
          <a:xfrm>
            <a:off x="269240" y="291069"/>
            <a:ext cx="3585699" cy="452654"/>
          </a:xfrm>
        </p:spPr>
        <p:txBody>
          <a:bodyPr/>
          <a:lstStyle>
            <a:lvl1pPr marL="0" indent="0">
              <a:buNone/>
              <a:defRPr sz="1960">
                <a:latin typeface="+mn-lt"/>
              </a:defRPr>
            </a:lvl1pPr>
            <a:lvl2pPr marL="336076" indent="0">
              <a:buNone/>
              <a:defRPr sz="1960"/>
            </a:lvl2pPr>
            <a:lvl3pPr marL="560127" indent="0">
              <a:buNone/>
              <a:defRPr sz="1960"/>
            </a:lvl3pPr>
            <a:lvl4pPr marL="784178" indent="0">
              <a:buNone/>
              <a:defRPr sz="1960"/>
            </a:lvl4pPr>
            <a:lvl5pPr marL="1008229" indent="0">
              <a:buNone/>
              <a:defRPr sz="1960"/>
            </a:lvl5pPr>
          </a:lstStyle>
          <a:p>
            <a:pPr lvl="0"/>
            <a:r>
              <a:rPr lang="en-US" dirty="0" smtClean="0"/>
              <a:t>Session Code</a:t>
            </a:r>
            <a:endParaRPr lang="en-US" dirty="0"/>
          </a:p>
        </p:txBody>
      </p:sp>
      <p:sp>
        <p:nvSpPr>
          <p:cNvPr id="15" name="Text Placeholder 16"/>
          <p:cNvSpPr>
            <a:spLocks noGrp="1"/>
          </p:cNvSpPr>
          <p:nvPr>
            <p:ph type="body" sz="quarter" idx="14" hasCustomPrompt="1"/>
          </p:nvPr>
        </p:nvSpPr>
        <p:spPr>
          <a:xfrm>
            <a:off x="8337064" y="291069"/>
            <a:ext cx="3585699" cy="452654"/>
          </a:xfrm>
        </p:spPr>
        <p:txBody>
          <a:bodyPr/>
          <a:lstStyle>
            <a:lvl1pPr marL="0" indent="0" algn="r">
              <a:buNone/>
              <a:defRPr sz="1960">
                <a:latin typeface="+mn-lt"/>
              </a:defRPr>
            </a:lvl1pPr>
            <a:lvl2pPr marL="336076" indent="0">
              <a:buNone/>
              <a:defRPr sz="1960"/>
            </a:lvl2pPr>
            <a:lvl3pPr marL="560127" indent="0">
              <a:buNone/>
              <a:defRPr sz="1960"/>
            </a:lvl3pPr>
            <a:lvl4pPr marL="784178" indent="0">
              <a:buNone/>
              <a:defRPr sz="1960"/>
            </a:lvl4pPr>
            <a:lvl5pPr marL="1008229" indent="0">
              <a:buNone/>
              <a:defRPr sz="1960"/>
            </a:lvl5pPr>
          </a:lstStyle>
          <a:p>
            <a:pPr lvl="0"/>
            <a:r>
              <a:rPr lang="en-US" dirty="0" smtClean="0"/>
              <a:t>Yammer hashtag</a:t>
            </a:r>
            <a:endParaRPr lang="en-US" dirty="0"/>
          </a:p>
        </p:txBody>
      </p:sp>
    </p:spTree>
    <p:extLst>
      <p:ext uri="{BB962C8B-B14F-4D97-AF65-F5344CB8AC3E}">
        <p14:creationId xmlns:p14="http://schemas.microsoft.com/office/powerpoint/2010/main" val="323238869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par>
                                <p:cTn id="34" presetID="10" presetClass="entr" presetSubtype="0" fill="hold" grpId="0" nodeType="withEffect">
                                  <p:stCondLst>
                                    <p:cond delay="100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950"/>
                                        <p:tgtEl>
                                          <p:spTgt spid="14"/>
                                        </p:tgtEl>
                                      </p:cBhvr>
                                    </p:animEffect>
                                  </p:childTnLst>
                                </p:cTn>
                              </p:par>
                              <p:par>
                                <p:cTn id="37" presetID="63" presetClass="path" presetSubtype="0" decel="100000" fill="hold" grpId="1" nodeType="withEffect">
                                  <p:stCondLst>
                                    <p:cond delay="1000"/>
                                  </p:stCondLst>
                                  <p:childTnLst>
                                    <p:animMotion origin="layout" path="M -0.01455 -1.34362E-6 L -3.90605E-7 -1.34362E-6 " pathEditMode="relative" rAng="0" ptsTypes="AA">
                                      <p:cBhvr>
                                        <p:cTn id="38" dur="950" fill="hold"/>
                                        <p:tgtEl>
                                          <p:spTgt spid="14"/>
                                        </p:tgtEl>
                                        <p:attrNameLst>
                                          <p:attrName>ppt_x</p:attrName>
                                          <p:attrName>ppt_y</p:attrName>
                                        </p:attrNameLst>
                                      </p:cBhvr>
                                      <p:rCtr x="728" y="0"/>
                                    </p:animMotion>
                                  </p:childTnLst>
                                </p:cTn>
                              </p:par>
                              <p:par>
                                <p:cTn id="39" presetID="6" presetClass="emph" presetSubtype="0" accel="100000" autoRev="1" fill="hold" grpId="2" nodeType="withEffect">
                                  <p:stCondLst>
                                    <p:cond delay="300"/>
                                  </p:stCondLst>
                                  <p:childTnLst>
                                    <p:animScale>
                                      <p:cBhvr>
                                        <p:cTn id="40" dur="500" fill="hold"/>
                                        <p:tgtEl>
                                          <p:spTgt spid="14"/>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950"/>
                                        <p:tgtEl>
                                          <p:spTgt spid="17"/>
                                        </p:tgtEl>
                                      </p:cBhvr>
                                    </p:animEffect>
                                  </p:childTnLst>
                                </p:cTn>
                              </p:par>
                              <p:par>
                                <p:cTn id="44" presetID="63" presetClass="path" presetSubtype="0" decel="100000" fill="hold" grpId="1" nodeType="withEffect">
                                  <p:stCondLst>
                                    <p:cond delay="700"/>
                                  </p:stCondLst>
                                  <p:childTnLst>
                                    <p:animMotion origin="layout" path="M -0.01455 -1.34362E-6 L -3.90605E-7 -1.34362E-6 " pathEditMode="relative" rAng="0" ptsTypes="AA">
                                      <p:cBhvr>
                                        <p:cTn id="45" dur="950" fill="hold"/>
                                        <p:tgtEl>
                                          <p:spTgt spid="17"/>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7"/>
                                        </p:tgtEl>
                                      </p:cBhvr>
                                      <p:by x="95000" y="95000"/>
                                    </p:animScale>
                                  </p:childTnLst>
                                </p:cTn>
                              </p:par>
                              <p:par>
                                <p:cTn id="48" presetID="10" presetClass="entr" presetSubtype="0" fill="hold" grpId="0" nodeType="withEffect">
                                  <p:stCondLst>
                                    <p:cond delay="70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950"/>
                                        <p:tgtEl>
                                          <p:spTgt spid="15"/>
                                        </p:tgtEl>
                                      </p:cBhvr>
                                    </p:animEffect>
                                  </p:childTnLst>
                                </p:cTn>
                              </p:par>
                              <p:par>
                                <p:cTn id="51" presetID="63" presetClass="path" presetSubtype="0" decel="100000" fill="hold" grpId="1" nodeType="withEffect">
                                  <p:stCondLst>
                                    <p:cond delay="700"/>
                                  </p:stCondLst>
                                  <p:childTnLst>
                                    <p:animMotion origin="layout" path="M -0.01455 -1.34362E-6 L -3.90605E-7 -1.34362E-6 " pathEditMode="relative" rAng="0" ptsTypes="AA">
                                      <p:cBhvr>
                                        <p:cTn id="52" dur="950" fill="hold"/>
                                        <p:tgtEl>
                                          <p:spTgt spid="15"/>
                                        </p:tgtEl>
                                        <p:attrNameLst>
                                          <p:attrName>ppt_x</p:attrName>
                                          <p:attrName>ppt_y</p:attrName>
                                        </p:attrNameLst>
                                      </p:cBhvr>
                                      <p:rCtr x="728" y="0"/>
                                    </p:animMotion>
                                  </p:childTnLst>
                                </p:cTn>
                              </p:par>
                              <p:par>
                                <p:cTn id="53" presetID="6" presetClass="emph" presetSubtype="0" accel="100000" autoRev="1" fill="hold" grpId="2" nodeType="withEffect">
                                  <p:stCondLst>
                                    <p:cond delay="0"/>
                                  </p:stCondLst>
                                  <p:childTnLst>
                                    <p:animScale>
                                      <p:cBhvr>
                                        <p:cTn id="54" dur="500" fill="hold"/>
                                        <p:tgtEl>
                                          <p:spTgt spid="15"/>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4" grpId="0"/>
      <p:bldP spid="14" grpId="1"/>
      <p:bldP spid="14"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bldP spid="17" grpId="2"/>
      <p:bldP spid="15" grpId="0">
        <p:tmplLst>
          <p:tmpl>
            <p:tnLst>
              <p:par>
                <p:cTn presetID="10" presetClass="entr" presetSubtype="0" fill="hold" nodeType="withEffect">
                  <p:stCondLst>
                    <p:cond delay="700"/>
                  </p:stCondLst>
                  <p:childTnLst>
                    <p:set>
                      <p:cBhvr>
                        <p:cTn dur="1" fill="hold">
                          <p:stCondLst>
                            <p:cond delay="0"/>
                          </p:stCondLst>
                        </p:cTn>
                        <p:tgtEl>
                          <p:spTgt spid="15"/>
                        </p:tgtEl>
                        <p:attrNameLst>
                          <p:attrName>style.visibility</p:attrName>
                        </p:attrNameLst>
                      </p:cBhvr>
                      <p:to>
                        <p:strVal val="visible"/>
                      </p:to>
                    </p:set>
                    <p:animEffect transition="in" filter="fade">
                      <p:cBhvr>
                        <p:cTn dur="950"/>
                        <p:tgtEl>
                          <p:spTgt spid="15"/>
                        </p:tgtEl>
                      </p:cBhvr>
                    </p:animEffect>
                  </p:childTnLst>
                </p:cTn>
              </p:par>
            </p:tnLst>
          </p:tmpl>
        </p:tmplLst>
      </p:bldP>
      <p:bldP spid="15" grpId="1"/>
      <p:bldP spid="15" grpId="2"/>
    </p:bld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1_Title Slide - STATIC">
    <p:bg>
      <p:bgPr>
        <a:solidFill>
          <a:schemeClr val="accent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2"/>
            <a:ext cx="6273418" cy="1794661"/>
          </a:xfrm>
          <a:noFill/>
        </p:spPr>
        <p:txBody>
          <a:bodyPr lIns="146304" tIns="109728" rIns="146304" bIns="109728">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1" spc="-98"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324" y="6061767"/>
            <a:ext cx="1522403" cy="326167"/>
          </a:xfrm>
          <a:prstGeom prst="rect">
            <a:avLst/>
          </a:prstGeom>
        </p:spPr>
      </p:pic>
      <p:sp>
        <p:nvSpPr>
          <p:cNvPr id="8" name="Rectangle 6"/>
          <p:cNvSpPr>
            <a:spLocks noChangeArrowheads="1"/>
          </p:cNvSpPr>
          <p:nvPr userDrawn="1"/>
        </p:nvSpPr>
        <p:spPr bwMode="auto">
          <a:xfrm>
            <a:off x="3113" y="4309989"/>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marL="0" marR="0" lvl="0" indent="0" algn="l" defTabSz="914180"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FFFFFF"/>
              </a:solidFill>
              <a:effectLst/>
              <a:uLnTx/>
              <a:uFillTx/>
              <a:latin typeface="Segoe UI"/>
              <a:ea typeface="+mn-ea"/>
              <a:cs typeface="+mn-cs"/>
            </a:endParaRPr>
          </a:p>
        </p:txBody>
      </p:sp>
      <p:sp>
        <p:nvSpPr>
          <p:cNvPr id="14" name="TextBox 7"/>
          <p:cNvSpPr txBox="1"/>
          <p:nvPr userDrawn="1"/>
        </p:nvSpPr>
        <p:spPr bwMode="white">
          <a:xfrm>
            <a:off x="4367359" y="6566899"/>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167"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smtClean="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
        <p:nvSpPr>
          <p:cNvPr id="15" name="Text Placeholder 16"/>
          <p:cNvSpPr>
            <a:spLocks noGrp="1"/>
          </p:cNvSpPr>
          <p:nvPr>
            <p:ph type="body" sz="quarter" idx="13" hasCustomPrompt="1"/>
          </p:nvPr>
        </p:nvSpPr>
        <p:spPr>
          <a:xfrm>
            <a:off x="269240" y="291069"/>
            <a:ext cx="3585699" cy="452654"/>
          </a:xfrm>
        </p:spPr>
        <p:txBody>
          <a:bodyPr/>
          <a:lstStyle>
            <a:lvl1pPr marL="0" indent="0">
              <a:buNone/>
              <a:defRPr sz="1960">
                <a:latin typeface="+mn-lt"/>
              </a:defRPr>
            </a:lvl1pPr>
            <a:lvl2pPr marL="336076" indent="0">
              <a:buNone/>
              <a:defRPr sz="1960"/>
            </a:lvl2pPr>
            <a:lvl3pPr marL="560127" indent="0">
              <a:buNone/>
              <a:defRPr sz="1960"/>
            </a:lvl3pPr>
            <a:lvl4pPr marL="784178" indent="0">
              <a:buNone/>
              <a:defRPr sz="1960"/>
            </a:lvl4pPr>
            <a:lvl5pPr marL="1008229" indent="0">
              <a:buNone/>
              <a:defRPr sz="1960"/>
            </a:lvl5pPr>
          </a:lstStyle>
          <a:p>
            <a:pPr lvl="0"/>
            <a:r>
              <a:rPr lang="en-US" dirty="0" smtClean="0"/>
              <a:t>Session Code</a:t>
            </a:r>
            <a:endParaRPr lang="en-US" dirty="0"/>
          </a:p>
        </p:txBody>
      </p:sp>
      <p:sp>
        <p:nvSpPr>
          <p:cNvPr id="10" name="Text Placeholder 16"/>
          <p:cNvSpPr>
            <a:spLocks noGrp="1"/>
          </p:cNvSpPr>
          <p:nvPr>
            <p:ph type="body" sz="quarter" idx="14" hasCustomPrompt="1"/>
          </p:nvPr>
        </p:nvSpPr>
        <p:spPr>
          <a:xfrm>
            <a:off x="8337064" y="291069"/>
            <a:ext cx="3585699" cy="452654"/>
          </a:xfrm>
        </p:spPr>
        <p:txBody>
          <a:bodyPr/>
          <a:lstStyle>
            <a:lvl1pPr marL="0" indent="0" algn="r">
              <a:buNone/>
              <a:defRPr sz="1960">
                <a:latin typeface="+mn-lt"/>
              </a:defRPr>
            </a:lvl1pPr>
            <a:lvl2pPr marL="336076" indent="0">
              <a:buNone/>
              <a:defRPr sz="1960"/>
            </a:lvl2pPr>
            <a:lvl3pPr marL="560127" indent="0">
              <a:buNone/>
              <a:defRPr sz="1960"/>
            </a:lvl3pPr>
            <a:lvl4pPr marL="784178" indent="0">
              <a:buNone/>
              <a:defRPr sz="1960"/>
            </a:lvl4pPr>
            <a:lvl5pPr marL="1008229" indent="0">
              <a:buNone/>
              <a:defRPr sz="1960"/>
            </a:lvl5pPr>
          </a:lstStyle>
          <a:p>
            <a:pPr lvl="0"/>
            <a:r>
              <a:rPr lang="en-US" dirty="0" smtClean="0"/>
              <a:t>Yammer hashtag</a:t>
            </a:r>
            <a:endParaRPr lang="en-US" dirty="0"/>
          </a:p>
        </p:txBody>
      </p:sp>
    </p:spTree>
    <p:extLst>
      <p:ext uri="{BB962C8B-B14F-4D97-AF65-F5344CB8AC3E}">
        <p14:creationId xmlns:p14="http://schemas.microsoft.com/office/powerpoint/2010/main" val="42949116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Confidentiality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smtClean="0"/>
              <a:t>Click to edit Master title style</a:t>
            </a:r>
            <a:endParaRPr lang="en-US"/>
          </a:p>
        </p:txBody>
      </p:sp>
    </p:spTree>
    <p:extLst>
      <p:ext uri="{BB962C8B-B14F-4D97-AF65-F5344CB8AC3E}">
        <p14:creationId xmlns:p14="http://schemas.microsoft.com/office/powerpoint/2010/main" val="3375599077"/>
      </p:ext>
    </p:extLst>
  </p:cSld>
  <p:clrMapOvr>
    <a:masterClrMapping/>
  </p:clrMapOvr>
  <p:transition>
    <p:fade/>
  </p:transition>
  <p:timing>
    <p:tnLst>
      <p:par>
        <p:cTn id="1" dur="indefinite" restart="never" nodeType="tmRoot"/>
      </p:par>
    </p:tnLst>
  </p:timing>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stretch>
            <a:fillRect/>
          </a:stretch>
        </p:blipFill>
        <p:spPr>
          <a:xfrm>
            <a:off x="7604952" y="298255"/>
            <a:ext cx="4322760" cy="6275864"/>
          </a:xfrm>
          <a:prstGeom prst="rect">
            <a:avLst/>
          </a:prstGeom>
        </p:spPr>
      </p:pic>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916"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69240" y="1186356"/>
            <a:ext cx="7170265" cy="3407696"/>
          </a:xfrm>
          <a:noFill/>
        </p:spPr>
        <p:txBody>
          <a:bodyPr tIns="91440" bIns="91440" anchor="t" anchorCtr="0"/>
          <a:lstStyle>
            <a:lvl1pPr>
              <a:defRPr sz="7057" spc="-98" baseline="0">
                <a:gradFill>
                  <a:gsLst>
                    <a:gs pos="75912">
                      <a:schemeClr val="tx1"/>
                    </a:gs>
                    <a:gs pos="34307">
                      <a:schemeClr val="tx1"/>
                    </a:gs>
                    <a:gs pos="43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0" y="4594053"/>
            <a:ext cx="7171399" cy="1793881"/>
          </a:xfrm>
          <a:noFill/>
        </p:spPr>
        <p:txBody>
          <a:bodyPr lIns="182880" tIns="146304" rIns="182880" bIns="146304">
            <a:noAutofit/>
          </a:bodyPr>
          <a:lstStyle>
            <a:lvl1pPr marL="0" indent="0">
              <a:spcBef>
                <a:spcPts val="0"/>
              </a:spcBef>
              <a:buNone/>
              <a:defRPr sz="3528" spc="0" baseline="0">
                <a:gradFill>
                  <a:gsLst>
                    <a:gs pos="75912">
                      <a:schemeClr val="tx1"/>
                    </a:gs>
                    <a:gs pos="34307">
                      <a:schemeClr val="tx1"/>
                    </a:gs>
                    <a:gs pos="43000">
                      <a:schemeClr val="tx1"/>
                    </a:gs>
                  </a:gsLst>
                  <a:lin ang="5400000" scaled="0"/>
                </a:gradFill>
                <a:latin typeface="+mj-lt"/>
              </a:defRPr>
            </a:lvl1pPr>
          </a:lstStyle>
          <a:p>
            <a:pPr lvl="0"/>
            <a:r>
              <a:rPr lang="en-US" dirty="0" smtClean="0"/>
              <a:t>Speaker Name</a:t>
            </a:r>
          </a:p>
        </p:txBody>
      </p:sp>
      <p:sp>
        <p:nvSpPr>
          <p:cNvPr id="7" name="TextBox 7"/>
          <p:cNvSpPr txBox="1"/>
          <p:nvPr userDrawn="1"/>
        </p:nvSpPr>
        <p:spPr bwMode="white">
          <a:xfrm>
            <a:off x="4367359" y="6566899"/>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167"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smtClean="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38232138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916"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69241" y="1186356"/>
            <a:ext cx="8964247" cy="2697988"/>
          </a:xfrm>
          <a:noFill/>
        </p:spPr>
        <p:txBody>
          <a:bodyPr tIns="91440" bIns="91440" anchor="t" anchorCtr="0"/>
          <a:lstStyle>
            <a:lvl1pPr>
              <a:defRPr sz="7057" spc="-98" baseline="0">
                <a:gradFill>
                  <a:gsLst>
                    <a:gs pos="75912">
                      <a:schemeClr val="tx1"/>
                    </a:gs>
                    <a:gs pos="34307">
                      <a:schemeClr val="tx1"/>
                    </a:gs>
                    <a:gs pos="43000">
                      <a:schemeClr val="tx1"/>
                    </a:gs>
                  </a:gsLst>
                  <a:lin ang="5400000" scaled="0"/>
                </a:gradFill>
              </a:defRPr>
            </a:lvl1pPr>
          </a:lstStyle>
          <a:p>
            <a:r>
              <a:rPr lang="en-US" dirty="0" smtClean="0"/>
              <a:t>Video title</a:t>
            </a:r>
            <a:endParaRPr lang="en-US" dirty="0"/>
          </a:p>
        </p:txBody>
      </p:sp>
      <p:sp>
        <p:nvSpPr>
          <p:cNvPr id="5" name="TextBox 7"/>
          <p:cNvSpPr txBox="1"/>
          <p:nvPr userDrawn="1"/>
        </p:nvSpPr>
        <p:spPr bwMode="white">
          <a:xfrm>
            <a:off x="4367359" y="6566899"/>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167"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smtClean="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pic>
        <p:nvPicPr>
          <p:cNvPr id="11" name="Picture 10"/>
          <p:cNvPicPr>
            <a:picLocks noChangeAspect="1"/>
          </p:cNvPicPr>
          <p:nvPr userDrawn="1"/>
        </p:nvPicPr>
        <p:blipFill>
          <a:blip r:embed="rId2"/>
          <a:stretch>
            <a:fillRect/>
          </a:stretch>
        </p:blipFill>
        <p:spPr>
          <a:xfrm>
            <a:off x="-216" y="3015597"/>
            <a:ext cx="12192434" cy="3227867"/>
          </a:xfrm>
          <a:prstGeom prst="rect">
            <a:avLst/>
          </a:prstGeom>
        </p:spPr>
      </p:pic>
    </p:spTree>
    <p:extLst>
      <p:ext uri="{BB962C8B-B14F-4D97-AF65-F5344CB8AC3E}">
        <p14:creationId xmlns:p14="http://schemas.microsoft.com/office/powerpoint/2010/main" val="25591038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3"/>
            <a:ext cx="11653523" cy="1796217"/>
          </a:xfrm>
          <a:noFill/>
        </p:spPr>
        <p:txBody>
          <a:bodyPr tIns="91440" bIns="91440" anchor="t" anchorCtr="0"/>
          <a:lstStyle>
            <a:lvl1pPr>
              <a:defRPr sz="8625" spc="-98" baseline="0">
                <a:gradFill>
                  <a:gsLst>
                    <a:gs pos="75912">
                      <a:schemeClr val="tx1"/>
                    </a:gs>
                    <a:gs pos="34307">
                      <a:schemeClr val="tx1"/>
                    </a:gs>
                    <a:gs pos="43000">
                      <a:schemeClr val="tx1"/>
                    </a:gs>
                  </a:gsLst>
                  <a:lin ang="5400000" scaled="0"/>
                </a:gradFill>
              </a:defRPr>
            </a:lvl1pPr>
          </a:lstStyle>
          <a:p>
            <a:r>
              <a:rPr lang="en-US" dirty="0" smtClean="0"/>
              <a:t>Section title</a:t>
            </a:r>
            <a:endParaRPr lang="en-US" dirty="0"/>
          </a:p>
        </p:txBody>
      </p:sp>
      <p:sp>
        <p:nvSpPr>
          <p:cNvPr id="3" name="TextBox 7"/>
          <p:cNvSpPr txBox="1"/>
          <p:nvPr userDrawn="1"/>
        </p:nvSpPr>
        <p:spPr bwMode="white">
          <a:xfrm>
            <a:off x="4367359" y="6566899"/>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167"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smtClean="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1075380955"/>
      </p:ext>
    </p:extLst>
  </p:cSld>
  <p:clrMapOvr>
    <a:masterClrMapping/>
  </p:clrMapOvr>
  <p:transition>
    <p:fade/>
  </p:transition>
  <p:timing>
    <p:tnLst>
      <p:par>
        <p:cTn id="1" dur="indefinite" restart="never" nodeType="tmRoot"/>
      </p:par>
    </p:tnLst>
  </p:timing>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3"/>
            <a:ext cx="11653523" cy="1796217"/>
          </a:xfrm>
          <a:noFill/>
        </p:spPr>
        <p:txBody>
          <a:bodyPr tIns="91440" bIns="91440" anchor="t" anchorCtr="0"/>
          <a:lstStyle>
            <a:lvl1pPr algn="l" defTabSz="914180" rtl="0" eaLnBrk="1" latinLnBrk="0" hangingPunct="1">
              <a:lnSpc>
                <a:spcPct val="90000"/>
              </a:lnSpc>
              <a:spcBef>
                <a:spcPct val="0"/>
              </a:spcBef>
              <a:buNone/>
              <a:defRPr lang="en-US" sz="8625" b="0" kern="1200" cap="none" spc="-98"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
        <p:nvSpPr>
          <p:cNvPr id="3" name="TextBox 7"/>
          <p:cNvSpPr txBox="1"/>
          <p:nvPr userDrawn="1"/>
        </p:nvSpPr>
        <p:spPr bwMode="white">
          <a:xfrm>
            <a:off x="4367359" y="6566899"/>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167"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smtClean="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387770267"/>
      </p:ext>
    </p:extLst>
  </p:cSld>
  <p:clrMapOvr>
    <a:masterClrMapping/>
  </p:clrMapOvr>
  <p:transition>
    <p:fade/>
  </p:transition>
  <p:timing>
    <p:tnLst>
      <p:par>
        <p:cTn id="1" dur="indefinite" restart="never" nodeType="tmRoot"/>
      </p:par>
    </p:tnLst>
  </p:timing>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3"/>
            <a:ext cx="11653523" cy="1796217"/>
          </a:xfrm>
          <a:noFill/>
        </p:spPr>
        <p:txBody>
          <a:bodyPr tIns="91440" bIns="91440" anchor="t" anchorCtr="0"/>
          <a:lstStyle>
            <a:lvl1pPr algn="l" defTabSz="914180" rtl="0" eaLnBrk="1" latinLnBrk="0" hangingPunct="1">
              <a:lnSpc>
                <a:spcPct val="90000"/>
              </a:lnSpc>
              <a:spcBef>
                <a:spcPct val="0"/>
              </a:spcBef>
              <a:buNone/>
              <a:defRPr lang="en-US" sz="8625"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
        <p:nvSpPr>
          <p:cNvPr id="3" name="TextBox 7"/>
          <p:cNvSpPr txBox="1"/>
          <p:nvPr userDrawn="1"/>
        </p:nvSpPr>
        <p:spPr bwMode="white">
          <a:xfrm>
            <a:off x="4367359" y="6566899"/>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167"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smtClean="0">
                <a:ln>
                  <a:noFill/>
                </a:ln>
                <a:gradFill>
                  <a:gsLst>
                    <a:gs pos="0">
                      <a:srgbClr val="505050">
                        <a:alpha val="50000"/>
                      </a:srgbClr>
                    </a:gs>
                    <a:gs pos="86000">
                      <a:srgbClr val="505050">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3004386095"/>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241" y="1189177"/>
            <a:ext cx="11655840" cy="2018835"/>
          </a:xfrm>
        </p:spPr>
        <p:txBody>
          <a:bodyPr/>
          <a:lstStyle>
            <a:lvl1pPr marL="0" indent="0">
              <a:buNone/>
              <a:defRPr/>
            </a:lvl1pPr>
            <a:lvl2pPr marL="28006" indent="0">
              <a:buNone/>
              <a:defRPr sz="1960"/>
            </a:lvl2pPr>
            <a:lvl3pPr marL="219384" indent="0">
              <a:buNone/>
              <a:defRPr sz="1960"/>
            </a:lvl3pPr>
            <a:lvl4pPr marL="466773" indent="0">
              <a:buNone/>
              <a:defRPr sz="1764"/>
            </a:lvl4pPr>
            <a:lvl5pPr marL="725053" indent="0">
              <a:buNone/>
              <a:defRPr sz="1764"/>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Box 7"/>
          <p:cNvSpPr txBox="1"/>
          <p:nvPr userDrawn="1"/>
        </p:nvSpPr>
        <p:spPr bwMode="white">
          <a:xfrm>
            <a:off x="4367359" y="6566899"/>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167"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smtClean="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1257435732"/>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bwMode="auto">
          <a:xfrm>
            <a:off x="8884871" y="-1"/>
            <a:ext cx="3307130" cy="6855083"/>
          </a:xfrm>
          <a:prstGeom prst="rect">
            <a:avLst/>
          </a:prstGeom>
          <a:solidFill>
            <a:srgbClr val="00AEEF"/>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ndParaRPr>
          </a:p>
        </p:txBody>
      </p:sp>
      <p:sp>
        <p:nvSpPr>
          <p:cNvPr id="6" name="Rounded Rectangle 29"/>
          <p:cNvSpPr/>
          <p:nvPr userDrawn="1"/>
        </p:nvSpPr>
        <p:spPr bwMode="black">
          <a:xfrm>
            <a:off x="9884269" y="1944139"/>
            <a:ext cx="1308334" cy="3044320"/>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5"/>
          <p:cNvSpPr>
            <a:spLocks noGrp="1"/>
          </p:cNvSpPr>
          <p:nvPr>
            <p:ph type="title" idx="4294967295"/>
          </p:nvPr>
        </p:nvSpPr>
        <p:spPr>
          <a:xfrm>
            <a:off x="461264" y="158735"/>
            <a:ext cx="3694118" cy="2413891"/>
          </a:xfrm>
          <a:prstGeom prst="rect">
            <a:avLst/>
          </a:prstGeom>
        </p:spPr>
        <p:txBody>
          <a:bodyPr anchor="ctr">
            <a:noAutofit/>
          </a:bodyPr>
          <a:lstStyle>
            <a:lvl1pPr>
              <a:defRPr sz="8800"/>
            </a:lvl1pPr>
          </a:lstStyle>
          <a:p>
            <a:r>
              <a:rPr lang="en-US" sz="8798" dirty="0">
                <a:solidFill>
                  <a:schemeClr val="bg1">
                    <a:alpha val="99000"/>
                  </a:schemeClr>
                </a:solidFill>
              </a:rPr>
              <a:t>Q&amp;A</a:t>
            </a:r>
          </a:p>
        </p:txBody>
      </p:sp>
    </p:spTree>
    <p:extLst>
      <p:ext uri="{BB962C8B-B14F-4D97-AF65-F5344CB8AC3E}">
        <p14:creationId xmlns:p14="http://schemas.microsoft.com/office/powerpoint/2010/main" val="2257946326"/>
      </p:ext>
    </p:extLst>
  </p:cSld>
  <p:clrMapOvr>
    <a:masterClrMapping/>
  </p:clrMapOvr>
  <p:transition>
    <p:fade/>
  </p:transition>
  <p:timing>
    <p:tnLst>
      <p:par>
        <p:cTn id="1" dur="indefinite" restart="never" nodeType="tmRoot"/>
      </p:par>
    </p:tnLst>
  </p:timing>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2"/>
            </a:lvl3pPr>
            <a:lvl4pPr>
              <a:defRPr sz="1960"/>
            </a:lvl4pPr>
            <a:lvl5pPr>
              <a:defRPr sz="1960"/>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5" name="TextBox 7"/>
          <p:cNvSpPr txBox="1"/>
          <p:nvPr userDrawn="1"/>
        </p:nvSpPr>
        <p:spPr bwMode="white">
          <a:xfrm>
            <a:off x="4367359" y="6566899"/>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167"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smtClean="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337169833"/>
      </p:ext>
    </p:extLst>
  </p:cSld>
  <p:clrMapOvr>
    <a:masterClrMapping/>
  </p:clrMapOvr>
  <p:transition>
    <p:fade/>
  </p:transition>
  <p:timing>
    <p:tnLst>
      <p:par>
        <p:cTn id="1" dur="indefinite" restart="never" nodeType="tmRoot"/>
      </p:par>
    </p:tnLst>
  </p:timing>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000548"/>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6"/>
            <a:ext cx="5378548" cy="2000548"/>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extBox 7"/>
          <p:cNvSpPr txBox="1"/>
          <p:nvPr userDrawn="1"/>
        </p:nvSpPr>
        <p:spPr bwMode="white">
          <a:xfrm>
            <a:off x="4367359" y="6566899"/>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167"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smtClean="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1864644171"/>
      </p:ext>
    </p:extLst>
  </p:cSld>
  <p:clrMapOvr>
    <a:masterClrMapping/>
  </p:clrMapOvr>
  <p:transition>
    <p:fade/>
  </p:transition>
  <p:timing>
    <p:tnLst>
      <p:par>
        <p:cTn id="1" dur="indefinite" restart="never" nodeType="tmRoot"/>
      </p:par>
    </p:tnLst>
  </p:timing>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066912"/>
          </a:xfrm>
        </p:spPr>
        <p:txBody>
          <a:bodyPr wrap="square">
            <a:spAutoFit/>
          </a:bodyPr>
          <a:lstStyle>
            <a:lvl1pPr marL="281620" indent="-281620">
              <a:spcBef>
                <a:spcPts val="1200"/>
              </a:spcBef>
              <a:buClr>
                <a:schemeClr val="tx1"/>
              </a:buClr>
              <a:buFont typeface="Wingdings" panose="05000000000000000000" pitchFamily="2" charset="2"/>
              <a:buChar char="§"/>
              <a:defRPr sz="3528"/>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6"/>
            <a:ext cx="5378548" cy="2066912"/>
          </a:xfrm>
        </p:spPr>
        <p:txBody>
          <a:bodyPr wrap="square">
            <a:spAutoFit/>
          </a:bodyPr>
          <a:lstStyle>
            <a:lvl1pPr marL="281620" indent="-281620">
              <a:spcBef>
                <a:spcPts val="1200"/>
              </a:spcBef>
              <a:buClr>
                <a:schemeClr val="tx1"/>
              </a:buClr>
              <a:buFont typeface="Wingdings" panose="05000000000000000000" pitchFamily="2" charset="2"/>
              <a:buChar char="§"/>
              <a:defRPr sz="3528"/>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extBox 7"/>
          <p:cNvSpPr txBox="1"/>
          <p:nvPr userDrawn="1"/>
        </p:nvSpPr>
        <p:spPr bwMode="white">
          <a:xfrm>
            <a:off x="4367359" y="6566899"/>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167"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smtClean="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3210110709"/>
      </p:ext>
    </p:extLst>
  </p:cSld>
  <p:clrMapOvr>
    <a:masterClrMapping/>
  </p:clrMapOvr>
  <p:transition>
    <p:fade/>
  </p:transition>
  <p:timing>
    <p:tnLst>
      <p:par>
        <p:cTn id="1" dur="indefinite" restart="never" nodeType="tmRoot"/>
      </p:par>
    </p:tnLst>
  </p:timing>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TextBox 7"/>
          <p:cNvSpPr txBox="1"/>
          <p:nvPr userDrawn="1"/>
        </p:nvSpPr>
        <p:spPr bwMode="white">
          <a:xfrm>
            <a:off x="4367359" y="6566899"/>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167"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smtClean="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540286412"/>
      </p:ext>
    </p:extLst>
  </p:cSld>
  <p:clrMapOvr>
    <a:masterClrMapping/>
  </p:clrMapOvr>
  <p:transition>
    <p:fade/>
  </p:transition>
  <p:timing>
    <p:tnLst>
      <p:par>
        <p:cTn id="1" dur="indefinite" restart="never" nodeType="tmRoot"/>
      </p:par>
    </p:tnLst>
  </p:timing>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2" y="1187622"/>
            <a:ext cx="11655840" cy="899665"/>
          </a:xfrm>
        </p:spPr>
        <p:txBody>
          <a:bodyPr/>
          <a:lstStyle>
            <a:lvl1pPr>
              <a:defRPr sz="7057" baseline="0"/>
            </a:lvl1pPr>
          </a:lstStyle>
          <a:p>
            <a:r>
              <a:rPr lang="en-US" smtClean="0"/>
              <a:t>Click to edit Master title style</a:t>
            </a:r>
            <a:endParaRPr lang="en-US" dirty="0"/>
          </a:p>
        </p:txBody>
      </p:sp>
      <p:sp>
        <p:nvSpPr>
          <p:cNvPr id="3" name="TextBox 7"/>
          <p:cNvSpPr txBox="1"/>
          <p:nvPr userDrawn="1"/>
        </p:nvSpPr>
        <p:spPr bwMode="white">
          <a:xfrm>
            <a:off x="4367359" y="6566899"/>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167"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smtClean="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1806037710"/>
      </p:ext>
    </p:extLst>
  </p:cSld>
  <p:clrMapOvr>
    <a:masterClrMapping/>
  </p:clrMapOvr>
  <p:transition>
    <p:fade/>
  </p:transition>
  <p:timing>
    <p:tnLst>
      <p:par>
        <p:cTn id="1" dur="indefinite" restart="never" nodeType="tmRoot"/>
      </p:par>
    </p:tnLst>
  </p:timing>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5" y="2084173"/>
            <a:ext cx="8058228" cy="1793104"/>
          </a:xfrm>
        </p:spPr>
        <p:txBody>
          <a:bodyPr/>
          <a:lstStyle>
            <a:lvl1pPr>
              <a:defRPr sz="5881" baseline="0"/>
            </a:lvl1pPr>
          </a:lstStyle>
          <a:p>
            <a:r>
              <a:rPr lang="en-US" smtClean="0"/>
              <a:t>Click to edit Master title style</a:t>
            </a:r>
            <a:endParaRPr lang="en-US" dirty="0"/>
          </a:p>
        </p:txBody>
      </p:sp>
      <p:sp>
        <p:nvSpPr>
          <p:cNvPr id="3" name="TextBox 7"/>
          <p:cNvSpPr txBox="1"/>
          <p:nvPr userDrawn="1"/>
        </p:nvSpPr>
        <p:spPr bwMode="white">
          <a:xfrm>
            <a:off x="4367359" y="6566899"/>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167"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smtClean="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2396668613"/>
      </p:ext>
    </p:extLst>
  </p:cSld>
  <p:clrMapOvr>
    <a:masterClrMapping/>
  </p:clrMapOvr>
  <p:transition>
    <p:fade/>
  </p:transition>
  <p:timing>
    <p:tnLst>
      <p:par>
        <p:cTn id="1" dur="indefinite" restart="never" nodeType="tmRoot"/>
      </p:par>
    </p:tnLst>
  </p:timing>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5" y="2084173"/>
            <a:ext cx="8058228" cy="1793104"/>
          </a:xfrm>
        </p:spPr>
        <p:txBody>
          <a:bodyPr/>
          <a:lstStyle>
            <a:lvl1pPr>
              <a:defRPr sz="5881" baseline="0"/>
            </a:lvl1pPr>
          </a:lstStyle>
          <a:p>
            <a:r>
              <a:rPr lang="en-US" smtClean="0"/>
              <a:t>Click to edit Master title style</a:t>
            </a:r>
            <a:endParaRPr lang="en-US" dirty="0"/>
          </a:p>
        </p:txBody>
      </p:sp>
      <p:sp>
        <p:nvSpPr>
          <p:cNvPr id="3" name="TextBox 7"/>
          <p:cNvSpPr txBox="1"/>
          <p:nvPr userDrawn="1"/>
        </p:nvSpPr>
        <p:spPr bwMode="white">
          <a:xfrm>
            <a:off x="4367359" y="6566899"/>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167"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smtClean="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1119631221"/>
      </p:ext>
    </p:extLst>
  </p:cSld>
  <p:clrMapOvr>
    <a:masterClrMapping/>
  </p:clrMapOvr>
  <p:transition>
    <p:fade/>
  </p:transition>
  <p:timing>
    <p:tnLst>
      <p:par>
        <p:cTn id="1" dur="indefinite" restart="never" nodeType="tmRoot"/>
      </p:par>
    </p:tnLst>
  </p:timing>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5" y="1178350"/>
            <a:ext cx="9860672" cy="899665"/>
          </a:xfrm>
        </p:spPr>
        <p:txBody>
          <a:bodyPr/>
          <a:lstStyle>
            <a:lvl1pPr marL="228719" indent="-228719">
              <a:defRPr sz="5881"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6" baseline="0">
                <a:latin typeface="+mj-lt"/>
              </a:defRPr>
            </a:lvl1pPr>
          </a:lstStyle>
          <a:p>
            <a:pPr lvl="0"/>
            <a:r>
              <a:rPr lang="en-US" dirty="0" smtClean="0"/>
              <a:t>Author Name</a:t>
            </a:r>
          </a:p>
          <a:p>
            <a:pPr lvl="0"/>
            <a:r>
              <a:rPr lang="en-US" dirty="0" smtClean="0"/>
              <a:t>Title</a:t>
            </a:r>
          </a:p>
        </p:txBody>
      </p:sp>
      <p:sp>
        <p:nvSpPr>
          <p:cNvPr id="5" name="TextBox 7"/>
          <p:cNvSpPr txBox="1"/>
          <p:nvPr userDrawn="1"/>
        </p:nvSpPr>
        <p:spPr bwMode="white">
          <a:xfrm>
            <a:off x="4332000" y="6566899"/>
            <a:ext cx="3527999"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167"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smtClean="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1035108063"/>
      </p:ext>
    </p:extLst>
  </p:cSld>
  <p:clrMapOvr>
    <a:masterClrMapping/>
  </p:clrMapOvr>
  <p:transition>
    <p:fade/>
  </p:transition>
  <p:timing>
    <p:tnLst>
      <p:par>
        <p:cTn id="1" dur="indefinite" restart="never" nodeType="tmRoot"/>
      </p:par>
    </p:tnLst>
  </p:timing>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5" y="2084174"/>
            <a:ext cx="9860672" cy="899665"/>
          </a:xfrm>
        </p:spPr>
        <p:txBody>
          <a:bodyPr/>
          <a:lstStyle>
            <a:lvl1pPr marL="276952" indent="-276952">
              <a:tabLst>
                <a:tab pos="276952" algn="l"/>
              </a:tabLst>
              <a:defRPr sz="5881"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36" baseline="0">
                <a:latin typeface="+mj-lt"/>
              </a:defRPr>
            </a:lvl1pPr>
          </a:lstStyle>
          <a:p>
            <a:pPr lvl="0"/>
            <a:r>
              <a:rPr lang="en-US" dirty="0" smtClean="0"/>
              <a:t>Author’s Name</a:t>
            </a:r>
          </a:p>
          <a:p>
            <a:pPr lvl="0"/>
            <a:r>
              <a:rPr lang="en-US" dirty="0" smtClean="0"/>
              <a:t>Title</a:t>
            </a:r>
          </a:p>
        </p:txBody>
      </p:sp>
      <p:sp>
        <p:nvSpPr>
          <p:cNvPr id="5" name="TextBox 7"/>
          <p:cNvSpPr txBox="1"/>
          <p:nvPr userDrawn="1"/>
        </p:nvSpPr>
        <p:spPr bwMode="white">
          <a:xfrm>
            <a:off x="4332000" y="6566899"/>
            <a:ext cx="3527999"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167"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smtClean="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863484613"/>
      </p:ext>
    </p:extLst>
  </p:cSld>
  <p:clrMapOvr>
    <a:masterClrMapping/>
  </p:clrMapOvr>
  <p:transition>
    <p:fade/>
  </p:transition>
  <p:timing>
    <p:tnLst>
      <p:par>
        <p:cTn id="1" dur="indefinite" restart="never" nodeType="tmRoot"/>
      </p:par>
    </p:tnLst>
  </p:timing>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1" y="2383023"/>
            <a:ext cx="11653523" cy="914360"/>
          </a:xfrm>
        </p:spPr>
        <p:txBody>
          <a:bodyPr/>
          <a:lstStyle>
            <a:lvl1pPr marL="0" indent="0">
              <a:buNone/>
              <a:defRPr sz="5293">
                <a:gradFill>
                  <a:gsLst>
                    <a:gs pos="3333">
                      <a:schemeClr val="tx1"/>
                    </a:gs>
                    <a:gs pos="39000">
                      <a:schemeClr val="tx1"/>
                    </a:gs>
                  </a:gsLst>
                  <a:lin ang="5400000" scaled="0"/>
                </a:gradFill>
              </a:defRPr>
            </a:lvl1pPr>
            <a:lvl2pPr marL="0" indent="0">
              <a:buFontTx/>
              <a:buNone/>
              <a:defRPr sz="1960"/>
            </a:lvl2pPr>
            <a:lvl3pPr marL="224051" indent="0">
              <a:buNone/>
              <a:defRPr/>
            </a:lvl3pPr>
            <a:lvl4pPr marL="448102" indent="0">
              <a:buNone/>
              <a:defRPr/>
            </a:lvl4pPr>
            <a:lvl5pPr marL="672153" indent="0">
              <a:buNone/>
              <a:defRPr/>
            </a:lvl5pPr>
          </a:lstStyle>
          <a:p>
            <a:pPr lvl="0"/>
            <a:r>
              <a:rPr lang="en-US" smtClean="0"/>
              <a:t>Edit Master text styles</a:t>
            </a:r>
          </a:p>
        </p:txBody>
      </p:sp>
      <p:sp>
        <p:nvSpPr>
          <p:cNvPr id="4" name="Title 1"/>
          <p:cNvSpPr>
            <a:spLocks noGrp="1"/>
          </p:cNvSpPr>
          <p:nvPr>
            <p:ph type="title"/>
          </p:nvPr>
        </p:nvSpPr>
        <p:spPr>
          <a:xfrm>
            <a:off x="277022" y="1187622"/>
            <a:ext cx="11655840" cy="899665"/>
          </a:xfrm>
        </p:spPr>
        <p:txBody>
          <a:bodyPr/>
          <a:lstStyle>
            <a:lvl1pPr>
              <a:defRPr sz="7057"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
        <p:nvSpPr>
          <p:cNvPr id="5" name="TextBox 7"/>
          <p:cNvSpPr txBox="1"/>
          <p:nvPr userDrawn="1"/>
        </p:nvSpPr>
        <p:spPr bwMode="white">
          <a:xfrm>
            <a:off x="4332000" y="6566899"/>
            <a:ext cx="3527999"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167"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smtClean="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1428635538"/>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lt">
    <p:spTree>
      <p:nvGrpSpPr>
        <p:cNvPr id="1" name=""/>
        <p:cNvGrpSpPr/>
        <p:nvPr/>
      </p:nvGrpSpPr>
      <p:grpSpPr>
        <a:xfrm>
          <a:off x="0" y="0"/>
          <a:ext cx="0" cy="0"/>
          <a:chOff x="0" y="0"/>
          <a:chExt cx="0" cy="0"/>
        </a:xfrm>
      </p:grpSpPr>
      <p:pic>
        <p:nvPicPr>
          <p:cNvPr id="6"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9" name="Title"/>
          <p:cNvSpPr>
            <a:spLocks noGrp="1"/>
          </p:cNvSpPr>
          <p:nvPr>
            <p:ph type="title" hasCustomPrompt="1"/>
          </p:nvPr>
        </p:nvSpPr>
        <p:spPr>
          <a:xfrm>
            <a:off x="0" y="2194768"/>
            <a:ext cx="12192001" cy="1081833"/>
          </a:xfrm>
          <a:prstGeom prst="rect">
            <a:avLst/>
          </a:prstGeom>
        </p:spPr>
        <p:txBody>
          <a:bodyPr/>
          <a:lstStyle>
            <a:lvl1pPr algn="ctr">
              <a:defRPr lang="en-US" sz="5400" b="0" kern="1200" cap="none" spc="0" baseline="0" dirty="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
        <p:nvSpPr>
          <p:cNvPr id="11" name="Presenter"/>
          <p:cNvSpPr>
            <a:spLocks noGrp="1"/>
          </p:cNvSpPr>
          <p:nvPr>
            <p:ph type="body" sz="quarter" idx="10" hasCustomPrompt="1"/>
          </p:nvPr>
        </p:nvSpPr>
        <p:spPr>
          <a:xfrm>
            <a:off x="-1588" y="3276600"/>
            <a:ext cx="12192000" cy="990600"/>
          </a:xfrm>
          <a:prstGeom prst="rect">
            <a:avLst/>
          </a:prstGeom>
        </p:spPr>
        <p:txBody>
          <a:bodyPr/>
          <a:lstStyle>
            <a:lvl1pPr marL="0" indent="0" algn="ctr">
              <a:buNone/>
              <a:defRPr lang="en-US" sz="2200" b="0" kern="1200" cap="none" spc="-102" baseline="0" dirty="0">
                <a:ln w="3175">
                  <a:noFill/>
                </a:ln>
                <a:solidFill>
                  <a:srgbClr val="FFFFFF"/>
                </a:solidFill>
                <a:effectLst/>
                <a:latin typeface="+mj-lt"/>
                <a:ea typeface="+mn-ea"/>
                <a:cs typeface="Segoe UI" pitchFamily="34" charset="0"/>
              </a:defRPr>
            </a:lvl1pPr>
          </a:lstStyle>
          <a:p>
            <a:pPr lvl="0"/>
            <a:r>
              <a:rPr lang="en-US" dirty="0" smtClean="0"/>
              <a:t>Presenter</a:t>
            </a:r>
            <a:endParaRPr lang="en-US" dirty="0"/>
          </a:p>
        </p:txBody>
      </p:sp>
    </p:spTree>
    <p:extLst>
      <p:ext uri="{BB962C8B-B14F-4D97-AF65-F5344CB8AC3E}">
        <p14:creationId xmlns:p14="http://schemas.microsoft.com/office/powerpoint/2010/main" val="2153966380"/>
      </p:ext>
    </p:extLst>
  </p:cSld>
  <p:clrMapOvr>
    <a:masterClrMapping/>
  </p:clrMapOvr>
  <p:transition>
    <p:fade/>
  </p:transition>
  <p:timing>
    <p:tnLst>
      <p:par>
        <p:cTn id="1" dur="indefinite" restart="never" nodeType="tmRoot"/>
      </p:par>
    </p:tnLst>
  </p:timing>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835"/>
            <a:ext cx="12192000" cy="6852165"/>
          </a:xfrm>
          <a:prstGeom prst="rect">
            <a:avLst/>
          </a:prstGeom>
        </p:spPr>
      </p:pic>
      <p:sp>
        <p:nvSpPr>
          <p:cNvPr id="8" name="Rectangle 7"/>
          <p:cNvSpPr/>
          <p:nvPr userDrawn="1"/>
        </p:nvSpPr>
        <p:spPr bwMode="auto">
          <a:xfrm>
            <a:off x="10187268" y="-1"/>
            <a:ext cx="2004732" cy="6855083"/>
          </a:xfrm>
          <a:prstGeom prst="rect">
            <a:avLst/>
          </a:prstGeom>
          <a:solidFill>
            <a:srgbClr val="8CC600"/>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ndParaRPr>
          </a:p>
        </p:txBody>
      </p:sp>
      <p:sp>
        <p:nvSpPr>
          <p:cNvPr id="9" name="Freeform 64"/>
          <p:cNvSpPr>
            <a:spLocks noEditPoints="1"/>
          </p:cNvSpPr>
          <p:nvPr userDrawn="1"/>
        </p:nvSpPr>
        <p:spPr bwMode="black">
          <a:xfrm flipH="1">
            <a:off x="10598291" y="233151"/>
            <a:ext cx="1182686" cy="90830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43" tIns="41972" rIns="83943" bIns="41972" numCol="1" anchor="t" anchorCtr="0" compatLnSpc="1">
            <a:prstTxWarp prst="textNoShape">
              <a:avLst/>
            </a:prstTxWarp>
          </a:bodyPr>
          <a:lstStyle/>
          <a:p>
            <a:pPr marL="0" marR="0" lvl="0" indent="0" defTabSz="932559"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smtClean="0">
              <a:ln>
                <a:noFill/>
              </a:ln>
              <a:solidFill>
                <a:srgbClr val="292929"/>
              </a:solidFill>
              <a:effectLst/>
              <a:uLnTx/>
              <a:uFillTx/>
            </a:endParaRPr>
          </a:p>
        </p:txBody>
      </p:sp>
      <p:sp>
        <p:nvSpPr>
          <p:cNvPr id="4" name="Text Placeholder 3"/>
          <p:cNvSpPr>
            <a:spLocks noGrp="1"/>
          </p:cNvSpPr>
          <p:nvPr>
            <p:ph type="body" sz="quarter" idx="10"/>
          </p:nvPr>
        </p:nvSpPr>
        <p:spPr>
          <a:xfrm>
            <a:off x="589800" y="233151"/>
            <a:ext cx="9310688" cy="6416675"/>
          </a:xfrm>
          <a:prstGeom prst="rect">
            <a:avLst/>
          </a:prstGeom>
        </p:spPr>
        <p:txBody>
          <a:bodyPr/>
          <a:lstStyle>
            <a:lvl1pPr marL="0" indent="0">
              <a:buNone/>
              <a:defRPr sz="3600"/>
            </a:lvl1pPr>
            <a:lvl2pPr>
              <a:defRPr sz="3600"/>
            </a:lvl2pPr>
            <a:lvl3pPr>
              <a:defRPr sz="3600"/>
            </a:lvl3pPr>
            <a:lvl4pPr>
              <a:defRPr sz="3600"/>
            </a:lvl4pPr>
            <a:lvl5pPr>
              <a:defRPr sz="3600"/>
            </a:lvl5pPr>
          </a:lstStyle>
          <a:p>
            <a:pPr lvl="0"/>
            <a:r>
              <a:rPr lang="en-US" dirty="0" smtClean="0"/>
              <a:t>Click to edit Master text styles</a:t>
            </a:r>
            <a:endParaRPr lang="en-US" dirty="0"/>
          </a:p>
        </p:txBody>
      </p:sp>
    </p:spTree>
    <p:extLst>
      <p:ext uri="{BB962C8B-B14F-4D97-AF65-F5344CB8AC3E}">
        <p14:creationId xmlns:p14="http://schemas.microsoft.com/office/powerpoint/2010/main" val="2685348906"/>
      </p:ext>
    </p:extLst>
  </p:cSld>
  <p:clrMapOvr>
    <a:masterClrMapping/>
  </p:clrMapOvr>
  <p:transition>
    <p:fade/>
  </p:transition>
  <p:timing>
    <p:tnLst>
      <p:par>
        <p:cTn id="1" dur="indefinite" restart="never" nodeType="tmRoot"/>
      </p:par>
    </p:tnLst>
  </p:timing>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763530"/>
          </a:xfrm>
        </p:spPr>
        <p:txBody>
          <a:bodyPr/>
          <a:lstStyle>
            <a:lvl1pPr>
              <a:defRPr sz="6469"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smtClean="0"/>
              <a:t>Click icon to add picture</a:t>
            </a:r>
            <a:endParaRPr lang="en-US" dirty="0"/>
          </a:p>
        </p:txBody>
      </p:sp>
    </p:spTree>
    <p:extLst>
      <p:ext uri="{BB962C8B-B14F-4D97-AF65-F5344CB8AC3E}">
        <p14:creationId xmlns:p14="http://schemas.microsoft.com/office/powerpoint/2010/main" val="482443511"/>
      </p:ext>
    </p:extLst>
  </p:cSld>
  <p:clrMapOvr>
    <a:masterClrMapping/>
  </p:clrMapOvr>
  <p:transition>
    <p:fade/>
  </p:transition>
  <p:timing>
    <p:tnLst>
      <p:par>
        <p:cTn id="1" dur="indefinite" restart="never" nodeType="tmRoot"/>
      </p:par>
    </p:tnLst>
  </p:timing>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544215" y="1217196"/>
            <a:ext cx="5378548" cy="899665"/>
          </a:xfrm>
        </p:spPr>
        <p:txBody>
          <a:bodyPr/>
          <a:lstStyle>
            <a:lvl1pPr>
              <a:defRPr sz="6469"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
        <p:nvSpPr>
          <p:cNvPr id="4" name="Picture Placeholder 4"/>
          <p:cNvSpPr>
            <a:spLocks noGrp="1"/>
          </p:cNvSpPr>
          <p:nvPr>
            <p:ph type="pic" sz="quarter" idx="10"/>
          </p:nvPr>
        </p:nvSpPr>
        <p:spPr bwMode="ltGray">
          <a:xfrm>
            <a:off x="1" y="1"/>
            <a:ext cx="6094444" cy="6852151"/>
          </a:xfrm>
          <a:blipFill>
            <a:blip r:embed="rId2"/>
            <a:stretch>
              <a:fillRect/>
            </a:stretch>
          </a:blipFill>
        </p:spPr>
        <p:txBody>
          <a:bodyPr tIns="548640" anchor="ctr" anchorCtr="0">
            <a:noAutofit/>
          </a:bodyPr>
          <a:lstStyle>
            <a:lvl1pPr marL="0" indent="0" algn="ctr">
              <a:buNone/>
              <a:defRPr sz="1372" b="1">
                <a:gradFill>
                  <a:gsLst>
                    <a:gs pos="13139">
                      <a:srgbClr val="FFFFFF"/>
                    </a:gs>
                    <a:gs pos="38000">
                      <a:srgbClr val="FFFFFF"/>
                    </a:gs>
                  </a:gsLst>
                  <a:lin ang="5400000" scaled="0"/>
                </a:gradFill>
                <a:latin typeface="+mn-lt"/>
              </a:defRPr>
            </a:lvl1pPr>
          </a:lstStyle>
          <a:p>
            <a:r>
              <a:rPr lang="en-US" smtClean="0"/>
              <a:t>Click icon to add picture</a:t>
            </a:r>
            <a:endParaRPr lang="en-US" dirty="0"/>
          </a:p>
        </p:txBody>
      </p:sp>
    </p:spTree>
    <p:extLst>
      <p:ext uri="{BB962C8B-B14F-4D97-AF65-F5344CB8AC3E}">
        <p14:creationId xmlns:p14="http://schemas.microsoft.com/office/powerpoint/2010/main" val="364267600"/>
      </p:ext>
    </p:extLst>
  </p:cSld>
  <p:clrMapOvr>
    <a:masterClrMapping/>
  </p:clrMapOvr>
  <p:transition>
    <p:fade/>
  </p:transition>
  <p:timing>
    <p:tnLst>
      <p:par>
        <p:cTn id="1" dur="indefinite" restart="never" nodeType="tmRoot"/>
      </p:par>
    </p:tnLst>
  </p:timing>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332000" y="6566899"/>
            <a:ext cx="3527999"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167"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smtClean="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226357451"/>
      </p:ext>
    </p:extLst>
  </p:cSld>
  <p:clrMapOvr>
    <a:masterClrMapping/>
  </p:clrMapOvr>
  <p:transition>
    <p:fade/>
  </p:transition>
  <p:timing>
    <p:tnLst>
      <p:par>
        <p:cTn id="1" dur="indefinite" restart="never" nodeType="tmRoot"/>
      </p:par>
    </p:tnLst>
  </p:timing>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
        <p:nvSpPr>
          <p:cNvPr id="2" name="TextBox 7"/>
          <p:cNvSpPr txBox="1"/>
          <p:nvPr userDrawn="1"/>
        </p:nvSpPr>
        <p:spPr bwMode="white">
          <a:xfrm>
            <a:off x="4332000" y="6566899"/>
            <a:ext cx="3527999"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167"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smtClean="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3744229242"/>
      </p:ext>
    </p:extLst>
  </p:cSld>
  <p:clrMapOvr>
    <a:masterClrMapping/>
  </p:clrMapOvr>
  <p:transition>
    <p:fade/>
  </p:transition>
  <p:timing>
    <p:tnLst>
      <p:par>
        <p:cTn id="1" dur="indefinite" restart="never" nodeType="tmRoot"/>
      </p:par>
    </p:tnLst>
  </p:timing>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332000" y="6566899"/>
            <a:ext cx="3527999"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167"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smtClean="0">
                <a:ln>
                  <a:noFill/>
                </a:ln>
                <a:gradFill>
                  <a:gsLst>
                    <a:gs pos="0">
                      <a:srgbClr val="505050">
                        <a:alpha val="50000"/>
                      </a:srgbClr>
                    </a:gs>
                    <a:gs pos="86000">
                      <a:srgbClr val="505050">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187209973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8"/>
            <a:ext cx="11653523" cy="2396047"/>
          </a:xfrm>
          <a:prstGeom prst="rect">
            <a:avLst/>
          </a:prstGeom>
        </p:spPr>
        <p:txBody>
          <a:bodyPr/>
          <a:lstStyle>
            <a:lvl1pPr marL="284732" indent="-284732">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27" indent="-275396">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59" indent="-284732">
              <a:buClr>
                <a:schemeClr val="tx1"/>
              </a:buClr>
              <a:buSzPct val="90000"/>
              <a:buFont typeface="Wingdings" panose="05000000000000000000" pitchFamily="2" charset="2"/>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10" indent="-224051">
              <a:buClr>
                <a:schemeClr val="tx1"/>
              </a:buClr>
              <a:buSzPct val="90000"/>
              <a:buFont typeface="Wingdings" panose="05000000000000000000" pitchFamily="2" charset="2"/>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61" indent="-224051">
              <a:buClr>
                <a:schemeClr val="tx1"/>
              </a:buClr>
              <a:buSzPct val="90000"/>
              <a:buFont typeface="Wingdings" panose="05000000000000000000" pitchFamily="2" charset="2"/>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7"/>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81738375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06.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2121222"/>
          </a:xfrm>
        </p:spPr>
        <p:txBody>
          <a:bodyPr/>
          <a:lstStyle>
            <a:lvl1pPr marL="0" indent="0">
              <a:buNone/>
              <a:defRPr>
                <a:gradFill>
                  <a:gsLst>
                    <a:gs pos="20354">
                      <a:schemeClr val="tx2"/>
                    </a:gs>
                    <a:gs pos="40000">
                      <a:schemeClr val="tx2"/>
                    </a:gs>
                  </a:gsLst>
                  <a:lin ang="5400000" scaled="0"/>
                </a:gradFill>
              </a:defRPr>
            </a:lvl1pPr>
            <a:lvl2pPr marL="0" indent="0">
              <a:buFontTx/>
              <a:buNone/>
              <a:defRPr sz="1960"/>
            </a:lvl2pPr>
            <a:lvl3pPr marL="224033" indent="0">
              <a:buNone/>
              <a:defRPr/>
            </a:lvl3pPr>
            <a:lvl4pPr marL="448065" indent="0">
              <a:buNone/>
              <a:defRPr/>
            </a:lvl4pPr>
            <a:lvl5pPr marL="672099" indent="0">
              <a:buNone/>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322700824"/>
      </p:ext>
    </p:extLst>
  </p:cSld>
  <p:clrMapOvr>
    <a:masterClrMapping/>
  </p:clrMapOvr>
  <p:transition>
    <p:fade/>
  </p:transition>
  <p:timing>
    <p:tnLst>
      <p:par>
        <p:cTn id="1" dur="indefinite" restart="never" nodeType="tmRoot"/>
      </p:par>
    </p:tnLst>
  </p:timing>
</p:sldLayout>
</file>

<file path=ppt/slideLayouts/slideLayout307.xml><?xml version="1.0" encoding="utf-8"?>
<p:sldLayout xmlns:a="http://schemas.openxmlformats.org/drawingml/2006/main" xmlns:r="http://schemas.openxmlformats.org/officeDocument/2006/relationships" xmlns:p="http://schemas.openxmlformats.org/presentationml/2006/main"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9"/>
            <a:ext cx="11653523" cy="2187587"/>
          </a:xfrm>
        </p:spPr>
        <p:txBody>
          <a:bodyPr>
            <a:spAutoFit/>
          </a:bodyPr>
          <a:lstStyle>
            <a:lvl1pPr>
              <a:buClr>
                <a:schemeClr val="tx2"/>
              </a:buClr>
              <a:defRPr sz="3920">
                <a:gradFill>
                  <a:gsLst>
                    <a:gs pos="7080">
                      <a:schemeClr val="tx2"/>
                    </a:gs>
                    <a:gs pos="36283">
                      <a:schemeClr val="tx2"/>
                    </a:gs>
                  </a:gsLst>
                  <a:lin ang="5400000" scaled="0"/>
                </a:gradFill>
              </a:defRPr>
            </a:lvl1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93195106"/>
      </p:ext>
    </p:extLst>
  </p:cSld>
  <p:clrMapOvr>
    <a:masterClrMapping/>
  </p:clrMapOvr>
  <p:transition>
    <p:fade/>
  </p:transition>
  <p:timing>
    <p:tnLst>
      <p:par>
        <p:cTn id="1" dur="indefinite" restart="never" nodeType="tmRoot"/>
      </p:par>
    </p:tnLst>
  </p:timing>
</p:sldLayout>
</file>

<file path=ppt/slideLayouts/slideLayout308.xml><?xml version="1.0" encoding="utf-8"?>
<p:sldLayout xmlns:a="http://schemas.openxmlformats.org/drawingml/2006/main" xmlns:r="http://schemas.openxmlformats.org/officeDocument/2006/relationships" xmlns:p="http://schemas.openxmlformats.org/presentationml/2006/main" userDrawn="1">
  <p:cSld name="Section Title Light">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39"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758138306"/>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09.xml><?xml version="1.0" encoding="utf-8"?>
<p:sldLayout xmlns:a="http://schemas.openxmlformats.org/drawingml/2006/main" xmlns:r="http://schemas.openxmlformats.org/officeDocument/2006/relationships" xmlns:p="http://schemas.openxmlformats.org/presentationml/2006/main" userDrawn="1">
  <p:cSld name="Blank Dar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78441563"/>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E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 name="Text Box 3"/>
          <p:cNvSpPr txBox="1">
            <a:spLocks noChangeArrowheads="1"/>
          </p:cNvSpPr>
          <p:nvPr userDrawn="1"/>
        </p:nvSpPr>
        <p:spPr bwMode="blackWhite">
          <a:xfrm>
            <a:off x="450202" y="5503176"/>
            <a:ext cx="8639369" cy="711824"/>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a:t>
            </a:r>
            <a:r>
              <a:rPr lang="en-US" sz="686" dirty="0" smtClean="0">
                <a:gradFill>
                  <a:gsLst>
                    <a:gs pos="0">
                      <a:srgbClr val="FFFFFF"/>
                    </a:gs>
                    <a:gs pos="100000">
                      <a:srgbClr val="FFFFFF"/>
                    </a:gs>
                  </a:gsLst>
                  <a:lin ang="5400000" scaled="0"/>
                </a:gradFill>
                <a:cs typeface="Segoe UI" pitchFamily="34" charset="0"/>
              </a:rPr>
              <a:t>2014 </a:t>
            </a:r>
            <a:r>
              <a:rPr lang="en-US" sz="686" dirty="0">
                <a:gradFill>
                  <a:gsLst>
                    <a:gs pos="0">
                      <a:srgbClr val="FFFFFF"/>
                    </a:gs>
                    <a:gs pos="100000">
                      <a:srgbClr val="FFFFFF"/>
                    </a:gs>
                  </a:gsLst>
                  <a:lin ang="5400000" scaled="0"/>
                </a:gradFill>
                <a:cs typeface="Segoe UI" pitchFamily="34" charset="0"/>
              </a:rPr>
              <a:t>Microsoft Corporation. All rights reserved. Microsoft, Windows, Windows Vista and other product names are or may be registered trademarks and/or trademarks in the U.S. and/or other countries.</a:t>
            </a:r>
          </a:p>
          <a:p>
            <a:pPr defTabSz="913924" eaLnBrk="0" hangingPunct="0"/>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916" y="2968090"/>
            <a:ext cx="3223861" cy="690695"/>
          </a:xfrm>
          <a:prstGeom prst="rect">
            <a:avLst/>
          </a:prstGeom>
        </p:spPr>
      </p:pic>
    </p:spTree>
    <p:extLst>
      <p:ext uri="{BB962C8B-B14F-4D97-AF65-F5344CB8AC3E}">
        <p14:creationId xmlns:p14="http://schemas.microsoft.com/office/powerpoint/2010/main" val="1220158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a:prstGeom prst="rect">
            <a:avLst/>
          </a:prstGeom>
        </p:spPr>
        <p:txBody>
          <a:bodyPr/>
          <a:lstStyle/>
          <a:p>
            <a:r>
              <a:rPr lang="en-US" smtClean="0"/>
              <a:t>Click to edit Master title style</a:t>
            </a:r>
            <a:endParaRPr lang="en-US"/>
          </a:p>
        </p:txBody>
      </p:sp>
    </p:spTree>
    <p:extLst>
      <p:ext uri="{BB962C8B-B14F-4D97-AF65-F5344CB8AC3E}">
        <p14:creationId xmlns:p14="http://schemas.microsoft.com/office/powerpoint/2010/main" val="23900565"/>
      </p:ext>
    </p:extLst>
  </p:cSld>
  <p:clrMapOvr>
    <a:masterClrMapping/>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11651658"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4"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smtClean="0"/>
              <a:t>Session Code Here</a:t>
            </a:r>
            <a:endParaRPr lang="en-US" dirty="0"/>
          </a:p>
        </p:txBody>
      </p:sp>
    </p:spTree>
    <p:extLst>
      <p:ext uri="{BB962C8B-B14F-4D97-AF65-F5344CB8AC3E}">
        <p14:creationId xmlns:p14="http://schemas.microsoft.com/office/powerpoint/2010/main" val="255446092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4" name="Freeform 3"/>
          <p:cNvSpPr>
            <a:spLocks noChangeAspect="1" noEditPoints="1"/>
          </p:cNvSpPr>
          <p:nvPr userDrawn="1"/>
        </p:nvSpPr>
        <p:spPr bwMode="black">
          <a:xfrm>
            <a:off x="10129868" y="5984140"/>
            <a:ext cx="1607625"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endParaRPr>
          </a:p>
        </p:txBody>
      </p:sp>
      <p:sp>
        <p:nvSpPr>
          <p:cNvPr id="6"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smtClean="0"/>
              <a:t>Session Code Here</a:t>
            </a:r>
            <a:endParaRPr lang="en-US" dirty="0"/>
          </a:p>
        </p:txBody>
      </p:sp>
    </p:spTree>
    <p:extLst>
      <p:ext uri="{BB962C8B-B14F-4D97-AF65-F5344CB8AC3E}">
        <p14:creationId xmlns:p14="http://schemas.microsoft.com/office/powerpoint/2010/main" val="5863142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933157441"/>
      </p:ext>
    </p:extLst>
  </p:cSld>
  <p:clrMapOvr>
    <a:masterClrMapping/>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chemeClr val="tx1"/>
                    </a:gs>
                    <a:gs pos="0">
                      <a:schemeClr val="tx1"/>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smtClean="0"/>
              <a:t>Click to edit Master text styles</a:t>
            </a:r>
          </a:p>
        </p:txBody>
      </p:sp>
    </p:spTree>
    <p:extLst>
      <p:ext uri="{BB962C8B-B14F-4D97-AF65-F5344CB8AC3E}">
        <p14:creationId xmlns:p14="http://schemas.microsoft.com/office/powerpoint/2010/main" val="1646175194"/>
      </p:ext>
    </p:extLst>
  </p:cSld>
  <p:clrMapOvr>
    <a:masterClrMapping/>
  </p:clrMapOvr>
  <p:transition>
    <p:fade/>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dirty="0" smtClean="0"/>
              <a:t>Click to edit Master title style</a:t>
            </a:r>
            <a:endParaRPr lang="en-US" dirty="0"/>
          </a:p>
        </p:txBody>
      </p:sp>
    </p:spTree>
    <p:extLst>
      <p:ext uri="{BB962C8B-B14F-4D97-AF65-F5344CB8AC3E}">
        <p14:creationId xmlns:p14="http://schemas.microsoft.com/office/powerpoint/2010/main" val="3199258061"/>
      </p:ext>
    </p:extLst>
  </p:cSld>
  <p:clrMapOvr>
    <a:masterClrMapping/>
  </p:clrMapOvr>
  <p:transition>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77582" y="1635896"/>
            <a:ext cx="2689274" cy="4931036"/>
          </a:xfrm>
        </p:spPr>
        <p:txBody>
          <a:bodyPr>
            <a:noAutofit/>
          </a:bodyPr>
          <a:lstStyle>
            <a:lvl1pPr>
              <a:defRPr kumimoji="0" lang="en-US" sz="2353" b="0" i="0" u="none" strike="noStrike" kern="1200" cap="none" spc="0" normalizeH="0" baseline="0" dirty="0" smtClean="0">
                <a:ln>
                  <a:noFill/>
                </a:ln>
                <a:gradFill>
                  <a:gsLst>
                    <a:gs pos="92208">
                      <a:schemeClr val="tx1"/>
                    </a:gs>
                    <a:gs pos="0">
                      <a:schemeClr val="tx1"/>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buFont typeface="Arial" pitchFamily="34" charset="0"/>
              <a:buNone/>
              <a:tabLst/>
              <a:defRPr/>
            </a:pPr>
            <a:r>
              <a:rPr lang="en-US" dirty="0" smtClean="0"/>
              <a:t>Click to edit Master text styles</a:t>
            </a:r>
          </a:p>
        </p:txBody>
      </p:sp>
    </p:spTree>
    <p:extLst>
      <p:ext uri="{BB962C8B-B14F-4D97-AF65-F5344CB8AC3E}">
        <p14:creationId xmlns:p14="http://schemas.microsoft.com/office/powerpoint/2010/main" val="2356009934"/>
      </p:ext>
    </p:extLst>
  </p:cSld>
  <p:clrMapOvr>
    <a:masterClrMapping/>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wrap="square" lIns="182880" tIns="146304" rIns="182880" bIns="146304" anchor="ctr">
            <a:noAutofit/>
          </a:bodyPr>
          <a:lstStyle>
            <a:lvl1pPr>
              <a:lnSpc>
                <a:spcPct val="95000"/>
              </a:lnSpc>
              <a:spcBef>
                <a:spcPts val="0"/>
              </a:spcBef>
              <a:spcAft>
                <a:spcPts val="1600"/>
              </a:spcAft>
              <a:defRPr lang="en-US" sz="3529"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marL="0" lvl="0" indent="0" algn="l" defTabSz="896157" rtl="0" eaLnBrk="1" latinLnBrk="0" hangingPunct="1">
              <a:spcBef>
                <a:spcPct val="20000"/>
              </a:spcBef>
              <a:buFont typeface="Arial" pitchFamily="34" charset="0"/>
              <a:buNone/>
            </a:pPr>
            <a:r>
              <a:rPr lang="en-US" dirty="0" smtClean="0"/>
              <a:t>Click to edit Master text styles</a:t>
            </a:r>
          </a:p>
        </p:txBody>
      </p:sp>
      <p:sp>
        <p:nvSpPr>
          <p:cNvPr id="1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accent3"/>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170587409"/>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69466" y="2709521"/>
            <a:ext cx="10722224" cy="1266359"/>
          </a:xfrm>
          <a:prstGeom prst="rect">
            <a:avLst/>
          </a:prstGeom>
        </p:spPr>
        <p:txBody>
          <a:bodyPr>
            <a:noAutofit/>
          </a:bodyPr>
          <a:lstStyle>
            <a:lvl1pPr algn="ctr">
              <a:defRPr sz="8000"/>
            </a:lvl1pPr>
          </a:lstStyle>
          <a:p>
            <a:pPr algn="ctr"/>
            <a:r>
              <a:rPr lang="en-US" sz="7998" dirty="0" smtClean="0"/>
              <a:t>Statement</a:t>
            </a:r>
            <a:endParaRPr lang="en-US" sz="7998" dirty="0"/>
          </a:p>
        </p:txBody>
      </p:sp>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3732165487"/>
      </p:ext>
    </p:extLst>
  </p:cSld>
  <p:clrMapOvr>
    <a:masterClrMapping/>
  </p:clrMapOvr>
  <p:transition>
    <p:fade/>
  </p:transition>
  <p:timing>
    <p:tnLst>
      <p:par>
        <p:cTn id="1" dur="indefinite" restart="never" nodeType="tmRoot"/>
      </p:par>
    </p:tnLst>
  </p:timing>
  <p:hf hdr="0" ftr="0" dt="0"/>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a:defRPr lang="en-US" sz="3529"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6157" rtl="0" eaLnBrk="1" latinLnBrk="0" hangingPunct="1">
              <a:spcBef>
                <a:spcPct val="20000"/>
              </a:spcBef>
              <a:spcAft>
                <a:spcPts val="1600"/>
              </a:spcAft>
              <a:buFont typeface="Arial" pitchFamily="34" charset="0"/>
              <a:buNone/>
            </a:pPr>
            <a:r>
              <a:rPr lang="en-US" dirty="0" smtClean="0"/>
              <a:t>Click to edit Master text styles</a:t>
            </a:r>
          </a:p>
        </p:txBody>
      </p:sp>
      <p:sp>
        <p:nvSpPr>
          <p:cNvPr id="6" name="Text Placeholder 8"/>
          <p:cNvSpPr>
            <a:spLocks noGrp="1"/>
          </p:cNvSpPr>
          <p:nvPr>
            <p:ph type="body" sz="quarter" idx="16" hasCustomPrompt="1"/>
          </p:nvPr>
        </p:nvSpPr>
        <p:spPr>
          <a:xfrm>
            <a:off x="269242" y="291070"/>
            <a:ext cx="11653522" cy="896552"/>
          </a:xfrm>
        </p:spPr>
        <p:txBody>
          <a:bodyPr vert="horz" lIns="182880" tIns="146304" rIns="182880" bIns="146304" rtlCol="0" anchor="t">
            <a:noAutofit/>
          </a:bodyPr>
          <a:lstStyle>
            <a:lvl1pPr marL="0" indent="0"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smtClean="0"/>
              <a:t>Click to edit master text styles</a:t>
            </a:r>
          </a:p>
        </p:txBody>
      </p:sp>
      <p:sp>
        <p:nvSpPr>
          <p:cNvPr id="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accent3"/>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233163978"/>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a:defRPr lang="en-US" sz="3529" kern="1200" dirty="0" smtClean="0">
                <a:gradFill>
                  <a:gsLst>
                    <a:gs pos="12264">
                      <a:schemeClr val="tx1">
                        <a:lumMod val="75000"/>
                        <a:lumOff val="25000"/>
                      </a:schemeClr>
                    </a:gs>
                    <a:gs pos="71000">
                      <a:schemeClr val="tx1">
                        <a:lumMod val="75000"/>
                        <a:lumOff val="25000"/>
                      </a:schemeClr>
                    </a:gs>
                  </a:gsLst>
                  <a:lin ang="5400000" scaled="0"/>
                </a:gradFill>
                <a:latin typeface="+mj-lt"/>
                <a:ea typeface="+mn-ea"/>
                <a:cs typeface="+mn-cs"/>
              </a:defRPr>
            </a:lvl1pPr>
          </a:lstStyle>
          <a:p>
            <a:pPr marL="0" lvl="0" indent="0" algn="l" defTabSz="896157" rtl="0" eaLnBrk="1" latinLnBrk="0" hangingPunct="1">
              <a:spcBef>
                <a:spcPct val="20000"/>
              </a:spcBef>
              <a:buFont typeface="Arial" pitchFamily="34" charset="0"/>
              <a:buNone/>
            </a:pPr>
            <a:r>
              <a:rPr lang="en-US" dirty="0" smtClean="0"/>
              <a:t>Click to edit Master text styles</a:t>
            </a:r>
          </a:p>
        </p:txBody>
      </p:sp>
      <p:sp>
        <p:nvSpPr>
          <p:cNvPr id="7" name="Picture Placeholder 12"/>
          <p:cNvSpPr>
            <a:spLocks noGrp="1"/>
          </p:cNvSpPr>
          <p:nvPr>
            <p:ph type="pic" sz="quarter" idx="16"/>
          </p:nvPr>
        </p:nvSpPr>
        <p:spPr>
          <a:xfrm>
            <a:off x="269239" y="1505896"/>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dirty="0"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dirty="0" smtClean="0"/>
              <a:t>Click to edit Master title style</a:t>
            </a:r>
            <a:endParaRPr lang="en-US" dirty="0"/>
          </a:p>
        </p:txBody>
      </p:sp>
    </p:spTree>
    <p:extLst>
      <p:ext uri="{BB962C8B-B14F-4D97-AF65-F5344CB8AC3E}">
        <p14:creationId xmlns:p14="http://schemas.microsoft.com/office/powerpoint/2010/main" val="2653982930"/>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04822"/>
          </a:xfrm>
        </p:spPr>
        <p:txBody>
          <a:bodyPr>
            <a:spAutoFit/>
          </a:bodyPr>
          <a:lstStyle>
            <a:lvl1pPr>
              <a:defRPr lang="en-US" sz="2353"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1pPr>
            <a:lvl2pPr marL="572691" indent="-236546">
              <a:defRPr lang="en-US" sz="2353"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2pPr>
            <a:lvl3pPr marL="560184" indent="-336145">
              <a:defRPr lang="en-US" sz="2353"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dirty="0" smtClean="0"/>
              <a:t>Click to edit Master text styles</a:t>
            </a:r>
          </a:p>
          <a:p>
            <a:pPr marL="0" marR="0" lvl="1" indent="0" algn="l" defTabSz="896157" rtl="0" eaLnBrk="1" fontAlgn="auto" latinLnBrk="0" hangingPunct="1">
              <a:lnSpc>
                <a:spcPct val="90000"/>
              </a:lnSpc>
              <a:spcBef>
                <a:spcPct val="20000"/>
              </a:spcBef>
              <a:spcAft>
                <a:spcPts val="800"/>
              </a:spcAft>
              <a:buClr>
                <a:schemeClr val="tx1"/>
              </a:buClr>
              <a:buSzPct val="90000"/>
              <a:buFont typeface="Arial" pitchFamily="34" charset="0"/>
              <a:buNone/>
              <a:tabLst/>
            </a:pPr>
            <a:r>
              <a:rPr lang="en-US" dirty="0" smtClean="0"/>
              <a:t>Second level</a:t>
            </a:r>
          </a:p>
          <a:p>
            <a:pPr marL="448077" lvl="2" indent="-224039" algn="l" defTabSz="896157" rtl="0" eaLnBrk="1" latinLnBrk="0" hangingPunct="1">
              <a:spcBef>
                <a:spcPct val="20000"/>
              </a:spcBef>
              <a:spcAft>
                <a:spcPts val="800"/>
              </a:spcAft>
              <a:buFont typeface="Arial" pitchFamily="34" charset="0"/>
              <a:buChar char="•"/>
            </a:pPr>
            <a:r>
              <a:rPr lang="en-US" dirty="0" smtClean="0"/>
              <a:t>Third level</a:t>
            </a:r>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76772998"/>
      </p:ext>
    </p:extLst>
  </p:cSld>
  <p:clrMapOvr>
    <a:masterClrMapping/>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898523609"/>
      </p:ext>
    </p:extLst>
  </p:cSld>
  <p:clrMapOvr>
    <a:masterClrMapping/>
  </p:clrMapOvr>
  <p:transition>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6876568"/>
      </p:ext>
    </p:extLst>
  </p:cSld>
  <p:clrMapOvr>
    <a:masterClrMapping/>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239" y="2262478"/>
            <a:ext cx="1532465"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smtClean="0"/>
              <a:t>Click icon to add picture</a:t>
            </a:r>
            <a:endParaRPr lang="en-US" dirty="0"/>
          </a:p>
        </p:txBody>
      </p:sp>
      <p:sp>
        <p:nvSpPr>
          <p:cNvPr id="8" name="Picture Placeholder 12"/>
          <p:cNvSpPr>
            <a:spLocks noGrp="1"/>
          </p:cNvSpPr>
          <p:nvPr>
            <p:ph type="pic" sz="quarter" idx="18"/>
          </p:nvPr>
        </p:nvSpPr>
        <p:spPr>
          <a:xfrm>
            <a:off x="4651737" y="2256322"/>
            <a:ext cx="3169353"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smtClean="0"/>
              <a:t>Click icon to add picture</a:t>
            </a:r>
            <a:endParaRPr lang="en-US" dirty="0"/>
          </a:p>
        </p:txBody>
      </p:sp>
      <p:sp>
        <p:nvSpPr>
          <p:cNvPr id="9" name="Picture Placeholder 12"/>
          <p:cNvSpPr>
            <a:spLocks noGrp="1"/>
          </p:cNvSpPr>
          <p:nvPr>
            <p:ph type="pic" sz="quarter" idx="19"/>
          </p:nvPr>
        </p:nvSpPr>
        <p:spPr>
          <a:xfrm>
            <a:off x="8095785" y="2257102"/>
            <a:ext cx="3826977"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smtClean="0"/>
              <a:t>Click icon to add picture</a:t>
            </a:r>
            <a:endParaRPr lang="en-US" dirty="0"/>
          </a:p>
        </p:txBody>
      </p:sp>
      <p:sp>
        <p:nvSpPr>
          <p:cNvPr id="10" name="Picture Placeholder 12"/>
          <p:cNvSpPr>
            <a:spLocks noGrp="1"/>
          </p:cNvSpPr>
          <p:nvPr>
            <p:ph type="pic" sz="quarter" idx="20"/>
          </p:nvPr>
        </p:nvSpPr>
        <p:spPr>
          <a:xfrm>
            <a:off x="2076404" y="2256137"/>
            <a:ext cx="2300636"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smtClean="0"/>
              <a:t>Click icon to add picture</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2122732850"/>
      </p:ext>
    </p:extLst>
  </p:cSld>
  <p:clrMapOvr>
    <a:masterClrMapping/>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88184669"/>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Walkin No tile">
    <p:bg>
      <p:bgRef idx="1001">
        <a:schemeClr val="bg2"/>
      </p:bgRef>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556"/>
            <a:ext cx="12185847" cy="6855511"/>
          </a:xfrm>
          <a:prstGeom prst="rect">
            <a:avLst/>
          </a:prstGeom>
          <a:noFill/>
          <a:ln>
            <a:noFill/>
          </a:ln>
        </p:spPr>
      </p:pic>
      <p:sp>
        <p:nvSpPr>
          <p:cNvPr id="3" name="Rectangle 2"/>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69239" y="2077801"/>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
        <p:nvSpPr>
          <p:cNvPr id="9" name="Rectangle 8"/>
          <p:cNvSpPr/>
          <p:nvPr userDrawn="1"/>
        </p:nvSpPr>
        <p:spPr>
          <a:xfrm>
            <a:off x="287977" y="2980725"/>
            <a:ext cx="4248056" cy="769511"/>
          </a:xfrm>
          <a:prstGeom prst="rect">
            <a:avLst/>
          </a:prstGeom>
        </p:spPr>
        <p:txBody>
          <a:bodyPr wrap="none" anchor="ctr">
            <a:spAutoFit/>
          </a:bodyPr>
          <a:lstStyle/>
          <a:p>
            <a:pPr algn="r" defTabSz="1142867">
              <a:lnSpc>
                <a:spcPct val="90000"/>
              </a:lnSpc>
              <a:spcBef>
                <a:spcPct val="0"/>
              </a:spcBef>
            </a:pPr>
            <a:r>
              <a:rPr lang="en-US" sz="4902" spc="-123" dirty="0" smtClean="0">
                <a:ln w="3175">
                  <a:noFill/>
                </a:ln>
                <a:gradFill>
                  <a:gsLst>
                    <a:gs pos="84066">
                      <a:srgbClr val="000000"/>
                    </a:gs>
                    <a:gs pos="57576">
                      <a:srgbClr val="000000"/>
                    </a:gs>
                  </a:gsLst>
                  <a:lin ang="5400000" scaled="0"/>
                </a:gradFill>
                <a:latin typeface="Segoe UI Light"/>
                <a:cs typeface="Segoe UI" pitchFamily="34" charset="0"/>
              </a:rPr>
              <a:t>Spark the future.</a:t>
            </a:r>
            <a:endParaRPr lang="en-US" sz="4902" spc="-123" dirty="0">
              <a:ln w="3175">
                <a:noFill/>
              </a:ln>
              <a:gradFill>
                <a:gsLst>
                  <a:gs pos="84066">
                    <a:srgbClr val="000000"/>
                  </a:gs>
                  <a:gs pos="57576">
                    <a:srgbClr val="000000"/>
                  </a:gs>
                </a:gsLst>
                <a:lin ang="5400000" scaled="0"/>
              </a:gradFill>
              <a:latin typeface="Segoe UI Light"/>
              <a:cs typeface="Segoe UI" pitchFamily="34" charset="0"/>
            </a:endParaRPr>
          </a:p>
        </p:txBody>
      </p:sp>
      <p:sp>
        <p:nvSpPr>
          <p:cNvPr id="10" name="Rectangle 9"/>
          <p:cNvSpPr/>
          <p:nvPr userDrawn="1"/>
        </p:nvSpPr>
        <p:spPr>
          <a:xfrm>
            <a:off x="2393776" y="4527712"/>
            <a:ext cx="2142257" cy="701614"/>
          </a:xfrm>
          <a:prstGeom prst="rect">
            <a:avLst/>
          </a:prstGeom>
        </p:spPr>
        <p:txBody>
          <a:bodyPr wrap="none" anchor="ctr">
            <a:spAutoFit/>
          </a:bodyPr>
          <a:lstStyle/>
          <a:p>
            <a:pPr algn="r" defTabSz="1142867">
              <a:lnSpc>
                <a:spcPct val="90000"/>
              </a:lnSpc>
              <a:spcBef>
                <a:spcPct val="0"/>
              </a:spcBef>
            </a:pPr>
            <a:r>
              <a:rPr lang="en-US" sz="2206" dirty="0" smtClean="0">
                <a:ln w="3175">
                  <a:noFill/>
                </a:ln>
                <a:gradFill>
                  <a:gsLst>
                    <a:gs pos="84066">
                      <a:srgbClr val="000000"/>
                    </a:gs>
                    <a:gs pos="57576">
                      <a:srgbClr val="000000"/>
                    </a:gs>
                  </a:gsLst>
                  <a:lin ang="5400000" scaled="0"/>
                </a:gradFill>
                <a:cs typeface="Segoe UI" pitchFamily="34" charset="0"/>
              </a:rPr>
              <a:t>May 4 – 8, 2015</a:t>
            </a:r>
            <a:br>
              <a:rPr lang="en-US" sz="2206" dirty="0" smtClean="0">
                <a:ln w="3175">
                  <a:noFill/>
                </a:ln>
                <a:gradFill>
                  <a:gsLst>
                    <a:gs pos="84066">
                      <a:srgbClr val="000000"/>
                    </a:gs>
                    <a:gs pos="57576">
                      <a:srgbClr val="000000"/>
                    </a:gs>
                  </a:gsLst>
                  <a:lin ang="5400000" scaled="0"/>
                </a:gradFill>
                <a:cs typeface="Segoe UI" pitchFamily="34" charset="0"/>
              </a:rPr>
            </a:br>
            <a:r>
              <a:rPr lang="en-US" sz="2206" dirty="0" smtClean="0">
                <a:ln w="3175">
                  <a:noFill/>
                </a:ln>
                <a:gradFill>
                  <a:gsLst>
                    <a:gs pos="84066">
                      <a:srgbClr val="000000"/>
                    </a:gs>
                    <a:gs pos="57576">
                      <a:srgbClr val="000000"/>
                    </a:gs>
                  </a:gsLst>
                  <a:lin ang="5400000" scaled="0"/>
                </a:gradFill>
                <a:cs typeface="Segoe UI" pitchFamily="34" charset="0"/>
              </a:rPr>
              <a:t>Chicago, IL</a:t>
            </a:r>
            <a:endParaRPr lang="en-US" sz="2206" dirty="0">
              <a:ln w="3175">
                <a:noFill/>
              </a:ln>
              <a:gradFill>
                <a:gsLst>
                  <a:gs pos="84066">
                    <a:srgbClr val="000000"/>
                  </a:gs>
                  <a:gs pos="57576">
                    <a:srgbClr val="000000"/>
                  </a:gs>
                </a:gsLst>
                <a:lin ang="5400000" scaled="0"/>
              </a:gradFill>
              <a:cs typeface="Segoe UI" pitchFamily="34" charset="0"/>
            </a:endParaRPr>
          </a:p>
        </p:txBody>
      </p:sp>
      <p:pic>
        <p:nvPicPr>
          <p:cNvPr id="11" name="Picture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963145" y="4008247"/>
            <a:ext cx="2445282" cy="377435"/>
          </a:xfrm>
          <a:prstGeom prst="rect">
            <a:avLst/>
          </a:prstGeom>
        </p:spPr>
      </p:pic>
    </p:spTree>
    <p:extLst>
      <p:ext uri="{BB962C8B-B14F-4D97-AF65-F5344CB8AC3E}">
        <p14:creationId xmlns:p14="http://schemas.microsoft.com/office/powerpoint/2010/main" val="3659196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Slide - Color">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9" name="Title 1"/>
          <p:cNvSpPr>
            <a:spLocks noGrp="1"/>
          </p:cNvSpPr>
          <p:nvPr>
            <p:ph type="title" hasCustomPrompt="1"/>
          </p:nvPr>
        </p:nvSpPr>
        <p:spPr>
          <a:xfrm>
            <a:off x="269302" y="2084186"/>
            <a:ext cx="8964185" cy="1793090"/>
          </a:xfrm>
          <a:noFill/>
        </p:spPr>
        <p:txBody>
          <a:bodyPr lIns="146304" tIns="91440" rIns="146304" bIns="91440" anchor="t" anchorCtr="0"/>
          <a:lstStyle>
            <a:lvl1pPr>
              <a:defRPr sz="5293" spc="-98" baseline="0">
                <a:gradFill>
                  <a:gsLst>
                    <a:gs pos="99115">
                      <a:schemeClr val="tx1"/>
                    </a:gs>
                    <a:gs pos="7900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302" y="3878573"/>
            <a:ext cx="7171337" cy="1792326"/>
          </a:xfrm>
          <a:noFill/>
        </p:spPr>
        <p:txBody>
          <a:bodyPr lIns="146304" tIns="109728" rIns="146304" bIns="109728">
            <a:noAutofit/>
          </a:bodyPr>
          <a:lstStyle>
            <a:lvl1pPr marL="0" indent="0">
              <a:spcBef>
                <a:spcPts val="0"/>
              </a:spcBef>
              <a:buNone/>
              <a:defRPr sz="3137" spc="0" baseline="0">
                <a:gradFill>
                  <a:gsLst>
                    <a:gs pos="99115">
                      <a:schemeClr val="tx1"/>
                    </a:gs>
                    <a:gs pos="79000">
                      <a:schemeClr val="tx1"/>
                    </a:gs>
                  </a:gsLst>
                  <a:lin ang="5400000" scaled="0"/>
                </a:gradFill>
                <a:latin typeface="+mj-lt"/>
              </a:defRPr>
            </a:lvl1pPr>
          </a:lstStyle>
          <a:p>
            <a:pPr lvl="0"/>
            <a:r>
              <a:rPr lang="en-US" dirty="0" smtClean="0"/>
              <a:t>Speaker Name</a:t>
            </a:r>
          </a:p>
        </p:txBody>
      </p:sp>
      <p:sp>
        <p:nvSpPr>
          <p:cNvPr id="7" name="Rectangle 6"/>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Tree>
    <p:extLst>
      <p:ext uri="{BB962C8B-B14F-4D97-AF65-F5344CB8AC3E}">
        <p14:creationId xmlns:p14="http://schemas.microsoft.com/office/powerpoint/2010/main" val="30134809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20354">
                      <a:schemeClr val="tx2"/>
                    </a:gs>
                    <a:gs pos="40000">
                      <a:schemeClr val="tx2"/>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028959178"/>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500372479"/>
      </p:ext>
    </p:extLst>
  </p:cSld>
  <p:clrMapOvr>
    <a:masterClrMapping/>
  </p:clrMapOvr>
  <p:transition>
    <p:fade/>
  </p:transition>
  <p:timing>
    <p:tnLst>
      <p:par>
        <p:cTn id="1" dur="indefinite" restart="never" nodeType="tmRoot"/>
      </p:par>
    </p:tnLst>
  </p:timing>
  <p:hf hdr="0" ftr="0" dt="0"/>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932117385"/>
      </p:ext>
    </p:extLst>
  </p:cSld>
  <p:clrMapOvr>
    <a:masterClrMapping/>
  </p:clrMapOvr>
  <p:transition>
    <p:fade/>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030"/>
          </a:xfrm>
        </p:spPr>
        <p:txBody>
          <a:bodyPr>
            <a:spAutoFit/>
          </a:bodyPr>
          <a:lstStyle>
            <a:lvl1pPr>
              <a:buClr>
                <a:schemeClr val="tx2"/>
              </a:buClr>
              <a:defRPr sz="3921">
                <a:gradFill>
                  <a:gsLst>
                    <a:gs pos="7080">
                      <a:schemeClr val="tx2"/>
                    </a:gs>
                    <a:gs pos="36283">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156500314"/>
      </p:ext>
    </p:extLst>
  </p:cSld>
  <p:clrMapOvr>
    <a:masterClrMapping/>
  </p:clrMapOvr>
  <p:transition>
    <p:fade/>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030"/>
          </a:xfrm>
        </p:spPr>
        <p:txBody>
          <a:bodyPr>
            <a:spAutoFit/>
          </a:bodyPr>
          <a:lstStyle>
            <a:lvl1pPr>
              <a:defRPr sz="3921"/>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692419009"/>
      </p:ext>
    </p:extLst>
  </p:cSld>
  <p:clrMapOvr>
    <a:masterClrMapping/>
  </p:clrMapOvr>
  <p:transition>
    <p:fade/>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49365597"/>
      </p:ext>
    </p:extLst>
  </p:cSld>
  <p:clrMapOvr>
    <a:masterClrMapping/>
  </p:clrMapOvr>
  <p:transition>
    <p:fade/>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470793855"/>
      </p:ext>
    </p:extLst>
  </p:cSld>
  <p:clrMapOvr>
    <a:masterClrMapping/>
  </p:clrMapOvr>
  <p:transition>
    <p:fade/>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55" indent="-281655">
              <a:spcBef>
                <a:spcPts val="1200"/>
              </a:spcBef>
              <a:buClr>
                <a:schemeClr val="tx2"/>
              </a:buClr>
              <a:buFont typeface="Wingdings" panose="05000000000000000000" pitchFamily="2" charset="2"/>
              <a:buChar char="§"/>
              <a:defRPr sz="3137">
                <a:gradFill>
                  <a:gsLst>
                    <a:gs pos="19469">
                      <a:schemeClr val="tx2"/>
                    </a:gs>
                    <a:gs pos="32000">
                      <a:schemeClr val="tx2"/>
                    </a:gs>
                  </a:gsLst>
                  <a:lin ang="5400000" scaled="0"/>
                </a:gradFill>
              </a:defRPr>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6"/>
            <a:ext cx="5378548" cy="2377940"/>
          </a:xfrm>
        </p:spPr>
        <p:txBody>
          <a:bodyPr wrap="square">
            <a:spAutoFit/>
          </a:bodyPr>
          <a:lstStyle>
            <a:lvl1pPr marL="281655" indent="-281655">
              <a:spcBef>
                <a:spcPts val="1200"/>
              </a:spcBef>
              <a:buClr>
                <a:schemeClr val="tx2"/>
              </a:buClr>
              <a:buFont typeface="Wingdings" panose="05000000000000000000" pitchFamily="2" charset="2"/>
              <a:buChar char="§"/>
              <a:defRPr sz="3137">
                <a:gradFill>
                  <a:gsLst>
                    <a:gs pos="19469">
                      <a:schemeClr val="tx2"/>
                    </a:gs>
                    <a:gs pos="32000">
                      <a:schemeClr val="tx2"/>
                    </a:gs>
                  </a:gsLst>
                  <a:lin ang="5400000" scaled="0"/>
                </a:gradFill>
              </a:defRPr>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600866678"/>
      </p:ext>
    </p:extLst>
  </p:cSld>
  <p:clrMapOvr>
    <a:masterClrMapping/>
  </p:clrMapOvr>
  <p:transition>
    <p:fade/>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55" indent="-281655">
              <a:spcBef>
                <a:spcPts val="1200"/>
              </a:spcBef>
              <a:buClr>
                <a:schemeClr val="tx1"/>
              </a:buClr>
              <a:buFont typeface="Wingdings" panose="05000000000000000000" pitchFamily="2" charset="2"/>
              <a:buChar char="§"/>
              <a:defRPr sz="3137"/>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6"/>
            <a:ext cx="5378548" cy="2377940"/>
          </a:xfrm>
        </p:spPr>
        <p:txBody>
          <a:bodyPr wrap="square">
            <a:spAutoFit/>
          </a:bodyPr>
          <a:lstStyle>
            <a:lvl1pPr marL="281655" indent="-281655">
              <a:spcBef>
                <a:spcPts val="1200"/>
              </a:spcBef>
              <a:buClr>
                <a:schemeClr val="tx1"/>
              </a:buClr>
              <a:buFont typeface="Wingdings" panose="05000000000000000000" pitchFamily="2" charset="2"/>
              <a:buChar char="§"/>
              <a:defRPr sz="3137"/>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89624639"/>
      </p:ext>
    </p:extLst>
  </p:cSld>
  <p:clrMapOvr>
    <a:masterClrMapping/>
  </p:clrMapOvr>
  <p:transition>
    <p:fade/>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198512458"/>
      </p:ext>
    </p:extLst>
  </p:cSld>
  <p:clrMapOvr>
    <a:masterClrMapping/>
  </p:clrMapOvr>
  <p:transition>
    <p:fade/>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40" y="2095069"/>
            <a:ext cx="9859116" cy="1158793"/>
          </a:xfrm>
          <a:noFill/>
        </p:spPr>
        <p:txBody>
          <a:bodyPr tIns="91440" bIns="91440" anchor="t" anchorCtr="0">
            <a:spAutoFit/>
          </a:bodyPr>
          <a:lstStyle>
            <a:lvl1pPr>
              <a:defRPr sz="7057"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1" y="4785989"/>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6" name="Rectangle 5"/>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Tree>
    <p:extLst>
      <p:ext uri="{BB962C8B-B14F-4D97-AF65-F5344CB8AC3E}">
        <p14:creationId xmlns:p14="http://schemas.microsoft.com/office/powerpoint/2010/main" val="4736738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40" y="2084173"/>
            <a:ext cx="9859116" cy="1158793"/>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Video title</a:t>
            </a:r>
            <a:endParaRPr lang="en-US" dirty="0"/>
          </a:p>
        </p:txBody>
      </p:sp>
      <p:sp>
        <p:nvSpPr>
          <p:cNvPr id="4" name="Rectangle 3"/>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Tree>
    <p:extLst>
      <p:ext uri="{BB962C8B-B14F-4D97-AF65-F5344CB8AC3E}">
        <p14:creationId xmlns:p14="http://schemas.microsoft.com/office/powerpoint/2010/main" val="30009258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913444099"/>
      </p:ext>
    </p:extLst>
  </p:cSld>
  <p:clrMapOvr>
    <a:masterClrMapping/>
  </p:clrMapOvr>
  <p:transition>
    <p:fade/>
  </p:transition>
  <p:timing>
    <p:tnLst>
      <p:par>
        <p:cTn id="1" dur="indefinite" restart="never" nodeType="tmRoot"/>
      </p:par>
    </p:tnLst>
  </p:timing>
  <p:hf hdr="0" ftr="0" dt="0"/>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604319762"/>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354897738"/>
      </p:ext>
    </p:extLst>
  </p:cSld>
  <p:clrMapOvr>
    <a:masterClrMapping/>
  </p:clrMapOvr>
  <p:transition>
    <p:fade/>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251369091"/>
      </p:ext>
    </p:extLst>
  </p:cSld>
  <p:clrMapOvr>
    <a:masterClrMapping/>
  </p:clrMapOvr>
  <p:transition>
    <p:fade/>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54496007"/>
      </p:ext>
    </p:extLst>
  </p:cSld>
  <p:clrMapOvr>
    <a:masterClrMapping/>
  </p:clrMapOvr>
  <p:transition>
    <p:fade/>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630015278"/>
      </p:ext>
    </p:extLst>
  </p:cSld>
  <p:clrMapOvr>
    <a:masterClrMapping/>
  </p:clrMapOvr>
  <p:transition>
    <p:fade/>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17195"/>
            <a:ext cx="5378548" cy="1973570"/>
          </a:xfrm>
        </p:spPr>
        <p:txBody>
          <a:bodyPr>
            <a:spAutoFit/>
          </a:bodyPr>
          <a:lstStyle>
            <a:lvl1pPr>
              <a:defRPr sz="6469"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097556" y="1"/>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smtClean="0"/>
              <a:t>Click icon to add picture</a:t>
            </a:r>
            <a:endParaRPr lang="en-US" dirty="0"/>
          </a:p>
        </p:txBody>
      </p:sp>
    </p:spTree>
    <p:extLst>
      <p:ext uri="{BB962C8B-B14F-4D97-AF65-F5344CB8AC3E}">
        <p14:creationId xmlns:p14="http://schemas.microsoft.com/office/powerpoint/2010/main" val="1755562839"/>
      </p:ext>
    </p:extLst>
  </p:cSld>
  <p:clrMapOvr>
    <a:masterClrMapping/>
  </p:clrMapOvr>
  <p:transition>
    <p:fade/>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92257386"/>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0908836"/>
      </p:ext>
    </p:extLst>
  </p:cSld>
  <p:clrMapOvr>
    <a:masterClrMapping/>
  </p:clrMapOvr>
  <p:transition>
    <p:fade/>
  </p:transition>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122117"/>
      </p:ext>
    </p:extLst>
  </p:cSld>
  <p:clrMapOvr>
    <a:masterClrMapping/>
  </p:clrMapOvr>
  <p:transition>
    <p:fade/>
  </p:transition>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5528526"/>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6"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Tree>
    <p:extLst>
      <p:ext uri="{BB962C8B-B14F-4D97-AF65-F5344CB8AC3E}">
        <p14:creationId xmlns:p14="http://schemas.microsoft.com/office/powerpoint/2010/main" val="264086258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2"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030" fontAlgn="base">
              <a:spcBef>
                <a:spcPct val="0"/>
              </a:spcBef>
              <a:spcAft>
                <a:spcPct val="0"/>
              </a:spcAft>
            </a:pPr>
            <a:endParaRPr lang="en-US" sz="2206"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0" y="1197323"/>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9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4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45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1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275917610"/>
      </p:ext>
    </p:extLst>
  </p:cSld>
  <p:clrMapOvr>
    <a:masterClrMapping/>
  </p:clrMapOvr>
  <p:transition>
    <p:fade/>
  </p:transition>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65" y="0"/>
            <a:ext cx="12191377" cy="6858623"/>
          </a:xfrm>
          <a:prstGeom prst="rect">
            <a:avLst/>
          </a:prstGeom>
        </p:spPr>
      </p:pic>
      <p:sp>
        <p:nvSpPr>
          <p:cNvPr id="6" name="Rectangle 5"/>
          <p:cNvSpPr/>
          <p:nvPr userDrawn="1"/>
        </p:nvSpPr>
        <p:spPr bwMode="gray">
          <a:xfrm>
            <a:off x="0" y="4773828"/>
            <a:ext cx="12192000" cy="2084172"/>
          </a:xfrm>
          <a:prstGeom prst="rect">
            <a:avLst/>
          </a:prstGeom>
          <a:solidFill>
            <a:srgbClr val="505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endParaRPr lang="en-US" sz="1961" dirty="0">
              <a:gradFill>
                <a:gsLst>
                  <a:gs pos="16814">
                    <a:srgbClr val="FFFFFF"/>
                  </a:gs>
                  <a:gs pos="46000">
                    <a:srgbClr val="FFFFFF"/>
                  </a:gs>
                </a:gsLst>
                <a:lin ang="5400000" scaled="0"/>
              </a:gradFill>
            </a:endParaRPr>
          </a:p>
        </p:txBody>
      </p:sp>
      <p:sp>
        <p:nvSpPr>
          <p:cNvPr id="2" name="Text Box 3"/>
          <p:cNvSpPr txBox="1">
            <a:spLocks noChangeArrowheads="1"/>
          </p:cNvSpPr>
          <p:nvPr userDrawn="1"/>
        </p:nvSpPr>
        <p:spPr bwMode="white">
          <a:xfrm>
            <a:off x="7440623" y="6171616"/>
            <a:ext cx="4482123"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algn="r" defTabSz="913850" eaLnBrk="0" hangingPunct="0"/>
            <a:r>
              <a:rPr lang="en-US" sz="686" dirty="0">
                <a:gradFill>
                  <a:gsLst>
                    <a:gs pos="12389">
                      <a:srgbClr val="FFFFFF"/>
                    </a:gs>
                    <a:gs pos="54000">
                      <a:srgbClr val="FFFFFF"/>
                    </a:gs>
                  </a:gsLst>
                  <a:lin ang="5400000" scaled="0"/>
                </a:gradFill>
                <a:cs typeface="Segoe UI" pitchFamily="34" charset="0"/>
              </a:rPr>
              <a:t>© </a:t>
            </a:r>
            <a:r>
              <a:rPr lang="en-US" sz="686" dirty="0" smtClean="0">
                <a:gradFill>
                  <a:gsLst>
                    <a:gs pos="12389">
                      <a:srgbClr val="FFFFFF"/>
                    </a:gs>
                    <a:gs pos="54000">
                      <a:srgbClr val="FFFFFF"/>
                    </a:gs>
                  </a:gsLst>
                  <a:lin ang="5400000" scaled="0"/>
                </a:gradFill>
                <a:cs typeface="Segoe UI" pitchFamily="34" charset="0"/>
              </a:rPr>
              <a:t>2015 </a:t>
            </a:r>
            <a:r>
              <a:rPr lang="en-US" sz="686" dirty="0">
                <a:gradFill>
                  <a:gsLst>
                    <a:gs pos="12389">
                      <a:srgbClr val="FFFFFF"/>
                    </a:gs>
                    <a:gs pos="54000">
                      <a:srgbClr val="FFFFFF"/>
                    </a:gs>
                  </a:gsLst>
                  <a:lin ang="5400000" scaled="0"/>
                </a:gradFill>
                <a:cs typeface="Segoe UI" pitchFamily="34" charset="0"/>
              </a:rPr>
              <a:t>Microsoft Corporation. All rights reserved.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0203" y="5471928"/>
            <a:ext cx="3227129" cy="687975"/>
          </a:xfrm>
          <a:prstGeom prst="rect">
            <a:avLst/>
          </a:prstGeom>
        </p:spPr>
      </p:pic>
    </p:spTree>
    <p:extLst>
      <p:ext uri="{BB962C8B-B14F-4D97-AF65-F5344CB8AC3E}">
        <p14:creationId xmlns:p14="http://schemas.microsoft.com/office/powerpoint/2010/main" val="3305811555"/>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bg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67" indent="-284767">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96" indent="-275431">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964" indent="-284767">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043" indent="-224079">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121" indent="-224079">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185156576"/>
      </p:ext>
    </p:extLst>
  </p:cSld>
  <p:clrMapOvr>
    <a:masterClrMapping/>
  </p:clrMapOvr>
  <p:transition>
    <p:fade/>
  </p:transition>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02626065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Title and 2-color bulleted">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1pPr>
              <a:buClr>
                <a:schemeClr val="tx2"/>
              </a:buClr>
              <a:defRPr>
                <a:gradFill>
                  <a:gsLst>
                    <a:gs pos="0">
                      <a:schemeClr val="tx1"/>
                    </a:gs>
                    <a:gs pos="100000">
                      <a:schemeClr val="tx1"/>
                    </a:gs>
                  </a:gsLst>
                  <a:lin ang="5400000" scaled="0"/>
                </a:gradFill>
              </a:defRPr>
            </a:lvl1pPr>
            <a:lvl3pPr>
              <a:defRPr sz="2353"/>
            </a:lvl3pPr>
            <a:lvl4pPr>
              <a:defRPr sz="1961"/>
            </a:lvl4pPr>
            <a:lvl5pPr>
              <a:defRPr sz="1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487026086"/>
      </p:ext>
    </p:extLst>
  </p:cSld>
  <p:clrMapOvr>
    <a:masterClrMapping/>
  </p:clrMapOvr>
  <p:transition>
    <p:fade/>
  </p:transition>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998"/>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513510"/>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a:xfrm>
            <a:off x="838201" y="6356351"/>
            <a:ext cx="2743200" cy="365125"/>
          </a:xfrm>
          <a:prstGeom prst="rect">
            <a:avLst/>
          </a:prstGeom>
        </p:spPr>
        <p:txBody>
          <a:bodyPr/>
          <a:lstStyle/>
          <a:p>
            <a:pPr defTabSz="914367"/>
            <a:fld id="{09C114A1-8FDE-4200-AE8E-507EB38EA5EB}" type="datetimeFigureOut">
              <a:rPr lang="en-US" smtClean="0">
                <a:solidFill>
                  <a:srgbClr val="FFFFFF"/>
                </a:solidFill>
              </a:rPr>
              <a:pPr defTabSz="914367"/>
              <a:t>11/3/2015</a:t>
            </a:fld>
            <a:endParaRPr lang="en-US">
              <a:solidFill>
                <a:srgbClr val="FFFFFF"/>
              </a:solidFill>
            </a:endParaRPr>
          </a:p>
        </p:txBody>
      </p:sp>
      <p:sp>
        <p:nvSpPr>
          <p:cNvPr id="5" name="Footer Placeholder 4"/>
          <p:cNvSpPr>
            <a:spLocks noGrp="1"/>
          </p:cNvSpPr>
          <p:nvPr>
            <p:ph type="ftr" sz="quarter" idx="11"/>
          </p:nvPr>
        </p:nvSpPr>
        <p:spPr>
          <a:xfrm>
            <a:off x="4038600" y="6356351"/>
            <a:ext cx="4114800" cy="365125"/>
          </a:xfrm>
          <a:prstGeom prst="rect">
            <a:avLst/>
          </a:prstGeom>
        </p:spPr>
        <p:txBody>
          <a:bodyPr/>
          <a:lstStyle/>
          <a:p>
            <a:pPr defTabSz="914367"/>
            <a:endParaRPr lang="en-US">
              <a:solidFill>
                <a:srgbClr val="FFFFFF"/>
              </a:solidFill>
            </a:endParaRPr>
          </a:p>
        </p:txBody>
      </p:sp>
      <p:sp>
        <p:nvSpPr>
          <p:cNvPr id="6" name="Slide Number Placeholder 5"/>
          <p:cNvSpPr>
            <a:spLocks noGrp="1"/>
          </p:cNvSpPr>
          <p:nvPr>
            <p:ph type="sldNum" sz="quarter" idx="12"/>
          </p:nvPr>
        </p:nvSpPr>
        <p:spPr>
          <a:xfrm>
            <a:off x="8610600" y="6356351"/>
            <a:ext cx="2743200" cy="365125"/>
          </a:xfrm>
          <a:prstGeom prst="rect">
            <a:avLst/>
          </a:prstGeom>
        </p:spPr>
        <p:txBody>
          <a:bodyPr/>
          <a:lstStyle/>
          <a:p>
            <a:pPr defTabSz="914367"/>
            <a:fld id="{BFDDA54F-9813-4853-ADA3-9C640D39AFDA}" type="slidenum">
              <a:rPr lang="en-US" smtClean="0">
                <a:solidFill>
                  <a:srgbClr val="FFFFFF"/>
                </a:solidFill>
              </a:rPr>
              <a:pPr defTabSz="914367"/>
              <a:t>‹#›</a:t>
            </a:fld>
            <a:endParaRPr lang="en-US">
              <a:solidFill>
                <a:srgbClr val="FFFFFF"/>
              </a:solidFill>
            </a:endParaRPr>
          </a:p>
        </p:txBody>
      </p:sp>
    </p:spTree>
    <p:extLst>
      <p:ext uri="{BB962C8B-B14F-4D97-AF65-F5344CB8AC3E}">
        <p14:creationId xmlns:p14="http://schemas.microsoft.com/office/powerpoint/2010/main" val="1368722970"/>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2_Blank_blue">
    <p:bg>
      <p:bgPr>
        <a:solidFill>
          <a:schemeClr val="accent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bwMode="black">
          <a:xfrm>
            <a:off x="10354018" y="6145571"/>
            <a:ext cx="1355629" cy="290715"/>
          </a:xfrm>
          <a:prstGeom prst="rect">
            <a:avLst/>
          </a:prstGeom>
        </p:spPr>
      </p:pic>
      <p:sp>
        <p:nvSpPr>
          <p:cNvPr id="3" name="Freeform 2"/>
          <p:cNvSpPr>
            <a:spLocks noEditPoints="1"/>
          </p:cNvSpPr>
          <p:nvPr userDrawn="1"/>
        </p:nvSpPr>
        <p:spPr bwMode="black">
          <a:xfrm>
            <a:off x="2095548" y="2425049"/>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4060474845"/>
      </p:ext>
    </p:extLst>
  </p:cSld>
  <p:clrMapOvr>
    <a:masterClrMapping/>
  </p:clrMapOvr>
  <p:transition>
    <p:fade/>
  </p:transition>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smtClean="0"/>
              <a:t>Speaker Name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8589" y="6118623"/>
            <a:ext cx="1255413" cy="268966"/>
          </a:xfrm>
          <a:prstGeom prst="rect">
            <a:avLst/>
          </a:prstGeom>
        </p:spPr>
      </p:pic>
    </p:spTree>
    <p:extLst>
      <p:ext uri="{BB962C8B-B14F-4D97-AF65-F5344CB8AC3E}">
        <p14:creationId xmlns:p14="http://schemas.microsoft.com/office/powerpoint/2010/main" val="40571079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97186447"/>
      </p:ext>
    </p:extLst>
  </p:cSld>
  <p:clrMapOvr>
    <a:masterClrMapping/>
  </p:clrMapOvr>
  <p:transition>
    <p:fade/>
  </p:transition>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880435341"/>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7"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866025619"/>
      </p:ext>
    </p:extLst>
  </p:cSld>
  <p:clrMapOvr>
    <a:masterClrMapping/>
  </p:clrMapOvr>
  <p:transition>
    <p:fade/>
  </p:transition>
  <p:timing>
    <p:tnLst>
      <p:par>
        <p:cTn id="1" dur="indefinite" restart="never" nodeType="tmRoot"/>
      </p:par>
    </p:tnLst>
  </p:timing>
  <p:hf hdr="0" ftr="0" dt="0"/>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443819923"/>
      </p:ext>
    </p:extLst>
  </p:cSld>
  <p:clrMapOvr>
    <a:masterClrMapping/>
  </p:clrMapOvr>
  <p:transition>
    <p:fade/>
  </p:transition>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0573404"/>
      </p:ext>
    </p:extLst>
  </p:cSld>
  <p:clrMapOvr>
    <a:masterClrMapping/>
  </p:clrMapOvr>
  <p:transition>
    <p:fade/>
  </p:transition>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3977648398"/>
      </p:ext>
    </p:extLst>
  </p:cSld>
  <p:clrMapOvr>
    <a:masterClrMapping/>
  </p:clrMapOvr>
  <p:transition>
    <p:fade/>
  </p:transition>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Only -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1119401092"/>
      </p:ext>
    </p:extLst>
  </p:cSld>
  <p:clrMapOvr>
    <a:masterClrMapping/>
  </p:clrMapOvr>
  <p:transition>
    <p:fade/>
  </p:transition>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40362"/>
            <a:ext cx="9859116" cy="995838"/>
          </a:xfrm>
          <a:noFill/>
        </p:spPr>
        <p:txBody>
          <a:bodyPr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836308" y="3694460"/>
            <a:ext cx="9860674" cy="669927"/>
          </a:xfrm>
          <a:noFill/>
        </p:spPr>
        <p:txBody>
          <a:bodyPr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cxnSp>
        <p:nvCxnSpPr>
          <p:cNvPr id="10" name="Straight Connector 9"/>
          <p:cNvCxnSpPr/>
          <p:nvPr userDrawn="1"/>
        </p:nvCxnSpPr>
        <p:spPr>
          <a:xfrm>
            <a:off x="1010613" y="3429000"/>
            <a:ext cx="9686369"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4"/>
          <p:cNvSpPr>
            <a:spLocks noGrp="1"/>
          </p:cNvSpPr>
          <p:nvPr>
            <p:ph type="body" sz="quarter" idx="13" hasCustomPrompt="1"/>
          </p:nvPr>
        </p:nvSpPr>
        <p:spPr>
          <a:xfrm>
            <a:off x="836308" y="4207039"/>
            <a:ext cx="9860674" cy="615609"/>
          </a:xfrm>
          <a:noFill/>
        </p:spPr>
        <p:txBody>
          <a:bodyPr lIns="182880" tIns="146304" rIns="182880" bIns="146304">
            <a:spAutoFit/>
          </a:bodyPr>
          <a:lstStyle>
            <a:lvl1pPr marL="0" indent="0">
              <a:spcBef>
                <a:spcPts val="0"/>
              </a:spcBef>
              <a:buNone/>
              <a:defRPr sz="2353"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Optional Title Role, Company</a:t>
            </a:r>
          </a:p>
        </p:txBody>
      </p:sp>
    </p:spTree>
    <p:extLst>
      <p:ext uri="{BB962C8B-B14F-4D97-AF65-F5344CB8AC3E}">
        <p14:creationId xmlns:p14="http://schemas.microsoft.com/office/powerpoint/2010/main" val="421103792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1"/>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1.52668E-6 2.19246E-6 " pathEditMode="relative" rAng="0" ptsTypes="AA">
                      <p:cBhvr>
                        <p:cTn dur="600" fill="hold"/>
                        <p:tgtEl>
                          <p:spTgt spid="5"/>
                        </p:tgtEl>
                        <p:attrNameLst>
                          <p:attrName>ppt_x</p:attrName>
                          <p:attrName>ppt_y</p:attrName>
                        </p:attrNameLst>
                      </p:cBhvr>
                      <p:rCtr x="1966" y="23"/>
                    </p:animMotion>
                  </p:childTnLst>
                </p:cTn>
              </p:par>
            </p:tnLst>
          </p:tmpl>
        </p:tmplLst>
      </p:bldP>
      <p:bldP spid="11" grpId="0">
        <p:tmplLst>
          <p:tmpl>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1"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1"/>
                        </p:tgtEl>
                        <p:attrNameLst>
                          <p:attrName>ppt_x</p:attrName>
                          <p:attrName>ppt_y</p:attrName>
                        </p:attrNameLst>
                      </p:cBhvr>
                      <p:rCtr x="1966" y="23"/>
                    </p:animMotion>
                  </p:childTnLst>
                </p:cTn>
              </p:par>
            </p:tnLst>
          </p:tmpl>
        </p:tmplLst>
      </p:bldP>
    </p:bld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Announcing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75628" y="2240362"/>
            <a:ext cx="6947134" cy="995838"/>
          </a:xfrm>
          <a:noFill/>
        </p:spPr>
        <p:txBody>
          <a:bodyPr wrap="square"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smtClean="0"/>
              <a:t>Announcing title</a:t>
            </a:r>
            <a:endParaRPr lang="en-US" dirty="0"/>
          </a:p>
        </p:txBody>
      </p:sp>
      <p:sp>
        <p:nvSpPr>
          <p:cNvPr id="5" name="Text Placeholder 4"/>
          <p:cNvSpPr>
            <a:spLocks noGrp="1"/>
          </p:cNvSpPr>
          <p:nvPr>
            <p:ph type="body" sz="quarter" idx="12" hasCustomPrompt="1"/>
          </p:nvPr>
        </p:nvSpPr>
        <p:spPr>
          <a:xfrm>
            <a:off x="4995859" y="3694460"/>
            <a:ext cx="6948232" cy="669927"/>
          </a:xfrm>
          <a:noFill/>
        </p:spPr>
        <p:txBody>
          <a:bodyPr wrap="square"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Content placeholder</a:t>
            </a:r>
          </a:p>
        </p:txBody>
      </p:sp>
      <p:cxnSp>
        <p:nvCxnSpPr>
          <p:cNvPr id="10" name="Straight Connector 9"/>
          <p:cNvCxnSpPr/>
          <p:nvPr userDrawn="1"/>
        </p:nvCxnSpPr>
        <p:spPr>
          <a:xfrm>
            <a:off x="5170163" y="3429000"/>
            <a:ext cx="6204252"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536080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4.28389E-6 2.19246E-6 " pathEditMode="relative" rAng="0" ptsTypes="AA">
                                      <p:cBhvr>
                                        <p:cTn id="15"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2679535174"/>
      </p:ext>
    </p:extLst>
  </p:cSld>
  <p:clrMapOvr>
    <a:masterClrMapping/>
  </p:clrMapOvr>
  <p:transition>
    <p:fade/>
  </p:transition>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651114435"/>
      </p:ext>
    </p:extLst>
  </p:cSld>
  <p:clrMapOvr>
    <a:masterClrMapping/>
  </p:clrMapOvr>
  <p:transition>
    <p:fade/>
  </p:transition>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408112541"/>
      </p:ext>
    </p:extLst>
  </p:cSld>
  <p:clrMapOvr>
    <a:masterClrMapping/>
  </p:clrMapOvr>
  <p:transition>
    <p:fade/>
  </p:transition>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151171603"/>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637976168"/>
      </p:ext>
    </p:extLst>
  </p:cSld>
  <p:clrMapOvr>
    <a:masterClrMapping/>
  </p:clrMapOvr>
  <p:transition>
    <p:fade/>
  </p:transition>
  <p:timing>
    <p:tnLst>
      <p:par>
        <p:cTn id="1" dur="indefinite" restart="never" nodeType="tmRoot"/>
      </p:par>
    </p:tnLst>
  </p:timing>
  <p:hf hdr="0" ftr="0" dt="0"/>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79128700"/>
      </p:ext>
    </p:extLst>
  </p:cSld>
  <p:clrMapOvr>
    <a:masterClrMapping/>
  </p:clrMapOvr>
  <p:transition>
    <p:fade/>
  </p:transition>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Blank_charcoal_BUILD LOGO">
    <p:bg>
      <p:bgPr>
        <a:solidFill>
          <a:schemeClr val="bg1"/>
        </a:solidFill>
        <a:effectLst/>
      </p:bgPr>
    </p:bg>
    <p:spTree>
      <p:nvGrpSpPr>
        <p:cNvPr id="1" name=""/>
        <p:cNvGrpSpPr/>
        <p:nvPr/>
      </p:nvGrpSpPr>
      <p:grpSpPr>
        <a:xfrm>
          <a:off x="0" y="0"/>
          <a:ext cx="0" cy="0"/>
          <a:chOff x="0" y="0"/>
          <a:chExt cx="0" cy="0"/>
        </a:xfrm>
      </p:grpSpPr>
      <p:sp>
        <p:nvSpPr>
          <p:cNvPr id="4" name="Freeform 3"/>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1084473946"/>
      </p:ext>
    </p:extLst>
  </p:cSld>
  <p:clrMapOvr>
    <a:masterClrMapping/>
  </p:clrMapOvr>
  <p:transition>
    <p:fade/>
  </p:transition>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Blank_blue_BUILD LOGO">
    <p:bg>
      <p:bgPr>
        <a:solidFill>
          <a:schemeClr val="accent1"/>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861831750"/>
      </p:ext>
    </p:extLst>
  </p:cSld>
  <p:clrMapOvr>
    <a:masterClrMapping/>
  </p:clrMapOvr>
  <p:transition>
    <p:fade/>
  </p:transition>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Blank_gray_BUILD LOGO">
    <p:bg>
      <p:bgPr>
        <a:solidFill>
          <a:schemeClr val="accent2"/>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1625505515"/>
      </p:ext>
    </p:extLst>
  </p:cSld>
  <p:clrMapOvr>
    <a:masterClrMapping/>
  </p:clrMapOvr>
  <p:transition>
    <p:fade/>
  </p:transition>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Blank_silver_BUILD LOGO">
    <p:bg>
      <p:bgPr>
        <a:solidFill>
          <a:schemeClr val="bg2"/>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333333"/>
              </a:solidFill>
            </a:endParaRPr>
          </a:p>
        </p:txBody>
      </p:sp>
    </p:spTree>
    <p:extLst>
      <p:ext uri="{BB962C8B-B14F-4D97-AF65-F5344CB8AC3E}">
        <p14:creationId xmlns:p14="http://schemas.microsoft.com/office/powerpoint/2010/main" val="27673424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8823097"/>
      </p:ext>
    </p:extLst>
  </p:cSld>
  <p:clrMapOvr>
    <a:masterClrMapping/>
  </p:clrMapOvr>
  <p:transition>
    <p:fade/>
  </p:transition>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lank_gray">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0259930"/>
      </p:ext>
    </p:extLst>
  </p:cSld>
  <p:clrMapOvr>
    <a:masterClrMapping/>
  </p:clrMapOvr>
  <p:transition>
    <p:fade/>
  </p:transition>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Blank_blu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22116267"/>
      </p:ext>
    </p:extLst>
  </p:cSld>
  <p:clrMapOvr>
    <a:masterClrMapping/>
  </p:clrMapOvr>
  <p:transition>
    <p:fade/>
  </p:transition>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lank_silver">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8775093"/>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Blank_cyan">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02527955"/>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image" Target="../media/image2.png"/></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255.xml"/><Relationship Id="rId13" Type="http://schemas.openxmlformats.org/officeDocument/2006/relationships/slideLayout" Target="../slideLayouts/slideLayout260.xml"/><Relationship Id="rId18" Type="http://schemas.openxmlformats.org/officeDocument/2006/relationships/slideLayout" Target="../slideLayouts/slideLayout265.xml"/><Relationship Id="rId26" Type="http://schemas.openxmlformats.org/officeDocument/2006/relationships/slideLayout" Target="../slideLayouts/slideLayout273.xml"/><Relationship Id="rId3" Type="http://schemas.openxmlformats.org/officeDocument/2006/relationships/slideLayout" Target="../slideLayouts/slideLayout250.xml"/><Relationship Id="rId21" Type="http://schemas.openxmlformats.org/officeDocument/2006/relationships/slideLayout" Target="../slideLayouts/slideLayout268.xml"/><Relationship Id="rId34" Type="http://schemas.openxmlformats.org/officeDocument/2006/relationships/image" Target="../media/image1.png"/><Relationship Id="rId7" Type="http://schemas.openxmlformats.org/officeDocument/2006/relationships/slideLayout" Target="../slideLayouts/slideLayout254.xml"/><Relationship Id="rId12" Type="http://schemas.openxmlformats.org/officeDocument/2006/relationships/slideLayout" Target="../slideLayouts/slideLayout259.xml"/><Relationship Id="rId17" Type="http://schemas.openxmlformats.org/officeDocument/2006/relationships/slideLayout" Target="../slideLayouts/slideLayout264.xml"/><Relationship Id="rId25" Type="http://schemas.openxmlformats.org/officeDocument/2006/relationships/slideLayout" Target="../slideLayouts/slideLayout272.xml"/><Relationship Id="rId33" Type="http://schemas.openxmlformats.org/officeDocument/2006/relationships/theme" Target="../theme/theme10.xml"/><Relationship Id="rId2" Type="http://schemas.openxmlformats.org/officeDocument/2006/relationships/slideLayout" Target="../slideLayouts/slideLayout249.xml"/><Relationship Id="rId16" Type="http://schemas.openxmlformats.org/officeDocument/2006/relationships/slideLayout" Target="../slideLayouts/slideLayout263.xml"/><Relationship Id="rId20" Type="http://schemas.openxmlformats.org/officeDocument/2006/relationships/slideLayout" Target="../slideLayouts/slideLayout267.xml"/><Relationship Id="rId29" Type="http://schemas.openxmlformats.org/officeDocument/2006/relationships/slideLayout" Target="../slideLayouts/slideLayout276.xml"/><Relationship Id="rId1" Type="http://schemas.openxmlformats.org/officeDocument/2006/relationships/slideLayout" Target="../slideLayouts/slideLayout248.xml"/><Relationship Id="rId6" Type="http://schemas.openxmlformats.org/officeDocument/2006/relationships/slideLayout" Target="../slideLayouts/slideLayout253.xml"/><Relationship Id="rId11" Type="http://schemas.openxmlformats.org/officeDocument/2006/relationships/slideLayout" Target="../slideLayouts/slideLayout258.xml"/><Relationship Id="rId24" Type="http://schemas.openxmlformats.org/officeDocument/2006/relationships/slideLayout" Target="../slideLayouts/slideLayout271.xml"/><Relationship Id="rId32" Type="http://schemas.openxmlformats.org/officeDocument/2006/relationships/slideLayout" Target="../slideLayouts/slideLayout279.xml"/><Relationship Id="rId5" Type="http://schemas.openxmlformats.org/officeDocument/2006/relationships/slideLayout" Target="../slideLayouts/slideLayout252.xml"/><Relationship Id="rId15" Type="http://schemas.openxmlformats.org/officeDocument/2006/relationships/slideLayout" Target="../slideLayouts/slideLayout262.xml"/><Relationship Id="rId23" Type="http://schemas.openxmlformats.org/officeDocument/2006/relationships/slideLayout" Target="../slideLayouts/slideLayout270.xml"/><Relationship Id="rId28" Type="http://schemas.openxmlformats.org/officeDocument/2006/relationships/slideLayout" Target="../slideLayouts/slideLayout275.xml"/><Relationship Id="rId10" Type="http://schemas.openxmlformats.org/officeDocument/2006/relationships/slideLayout" Target="../slideLayouts/slideLayout257.xml"/><Relationship Id="rId19" Type="http://schemas.openxmlformats.org/officeDocument/2006/relationships/slideLayout" Target="../slideLayouts/slideLayout266.xml"/><Relationship Id="rId31" Type="http://schemas.openxmlformats.org/officeDocument/2006/relationships/slideLayout" Target="../slideLayouts/slideLayout278.xml"/><Relationship Id="rId4" Type="http://schemas.openxmlformats.org/officeDocument/2006/relationships/slideLayout" Target="../slideLayouts/slideLayout251.xml"/><Relationship Id="rId9" Type="http://schemas.openxmlformats.org/officeDocument/2006/relationships/slideLayout" Target="../slideLayouts/slideLayout256.xml"/><Relationship Id="rId14" Type="http://schemas.openxmlformats.org/officeDocument/2006/relationships/slideLayout" Target="../slideLayouts/slideLayout261.xml"/><Relationship Id="rId22" Type="http://schemas.openxmlformats.org/officeDocument/2006/relationships/slideLayout" Target="../slideLayouts/slideLayout269.xml"/><Relationship Id="rId27" Type="http://schemas.openxmlformats.org/officeDocument/2006/relationships/slideLayout" Target="../slideLayouts/slideLayout274.xml"/><Relationship Id="rId30" Type="http://schemas.openxmlformats.org/officeDocument/2006/relationships/slideLayout" Target="../slideLayouts/slideLayout277.xml"/><Relationship Id="rId35" Type="http://schemas.openxmlformats.org/officeDocument/2006/relationships/image" Target="../media/image2.png"/></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87.xml"/><Relationship Id="rId13" Type="http://schemas.openxmlformats.org/officeDocument/2006/relationships/slideLayout" Target="../slideLayouts/slideLayout292.xml"/><Relationship Id="rId18" Type="http://schemas.openxmlformats.org/officeDocument/2006/relationships/slideLayout" Target="../slideLayouts/slideLayout297.xml"/><Relationship Id="rId26" Type="http://schemas.openxmlformats.org/officeDocument/2006/relationships/slideLayout" Target="../slideLayouts/slideLayout305.xml"/><Relationship Id="rId3" Type="http://schemas.openxmlformats.org/officeDocument/2006/relationships/slideLayout" Target="../slideLayouts/slideLayout282.xml"/><Relationship Id="rId21" Type="http://schemas.openxmlformats.org/officeDocument/2006/relationships/slideLayout" Target="../slideLayouts/slideLayout300.xml"/><Relationship Id="rId7" Type="http://schemas.openxmlformats.org/officeDocument/2006/relationships/slideLayout" Target="../slideLayouts/slideLayout286.xml"/><Relationship Id="rId12" Type="http://schemas.openxmlformats.org/officeDocument/2006/relationships/slideLayout" Target="../slideLayouts/slideLayout291.xml"/><Relationship Id="rId17" Type="http://schemas.openxmlformats.org/officeDocument/2006/relationships/slideLayout" Target="../slideLayouts/slideLayout296.xml"/><Relationship Id="rId25" Type="http://schemas.openxmlformats.org/officeDocument/2006/relationships/slideLayout" Target="../slideLayouts/slideLayout304.xml"/><Relationship Id="rId2" Type="http://schemas.openxmlformats.org/officeDocument/2006/relationships/slideLayout" Target="../slideLayouts/slideLayout281.xml"/><Relationship Id="rId16" Type="http://schemas.openxmlformats.org/officeDocument/2006/relationships/slideLayout" Target="../slideLayouts/slideLayout295.xml"/><Relationship Id="rId20" Type="http://schemas.openxmlformats.org/officeDocument/2006/relationships/slideLayout" Target="../slideLayouts/slideLayout299.xml"/><Relationship Id="rId29" Type="http://schemas.openxmlformats.org/officeDocument/2006/relationships/slideLayout" Target="../slideLayouts/slideLayout308.xml"/><Relationship Id="rId1" Type="http://schemas.openxmlformats.org/officeDocument/2006/relationships/slideLayout" Target="../slideLayouts/slideLayout280.xml"/><Relationship Id="rId6" Type="http://schemas.openxmlformats.org/officeDocument/2006/relationships/slideLayout" Target="../slideLayouts/slideLayout285.xml"/><Relationship Id="rId11" Type="http://schemas.openxmlformats.org/officeDocument/2006/relationships/slideLayout" Target="../slideLayouts/slideLayout290.xml"/><Relationship Id="rId24" Type="http://schemas.openxmlformats.org/officeDocument/2006/relationships/slideLayout" Target="../slideLayouts/slideLayout303.xml"/><Relationship Id="rId32" Type="http://schemas.openxmlformats.org/officeDocument/2006/relationships/image" Target="../media/image10.png"/><Relationship Id="rId5" Type="http://schemas.openxmlformats.org/officeDocument/2006/relationships/slideLayout" Target="../slideLayouts/slideLayout284.xml"/><Relationship Id="rId15" Type="http://schemas.openxmlformats.org/officeDocument/2006/relationships/slideLayout" Target="../slideLayouts/slideLayout294.xml"/><Relationship Id="rId23" Type="http://schemas.openxmlformats.org/officeDocument/2006/relationships/slideLayout" Target="../slideLayouts/slideLayout302.xml"/><Relationship Id="rId28" Type="http://schemas.openxmlformats.org/officeDocument/2006/relationships/slideLayout" Target="../slideLayouts/slideLayout307.xml"/><Relationship Id="rId10" Type="http://schemas.openxmlformats.org/officeDocument/2006/relationships/slideLayout" Target="../slideLayouts/slideLayout289.xml"/><Relationship Id="rId19" Type="http://schemas.openxmlformats.org/officeDocument/2006/relationships/slideLayout" Target="../slideLayouts/slideLayout298.xml"/><Relationship Id="rId31" Type="http://schemas.openxmlformats.org/officeDocument/2006/relationships/theme" Target="../theme/theme11.xml"/><Relationship Id="rId4" Type="http://schemas.openxmlformats.org/officeDocument/2006/relationships/slideLayout" Target="../slideLayouts/slideLayout283.xml"/><Relationship Id="rId9" Type="http://schemas.openxmlformats.org/officeDocument/2006/relationships/slideLayout" Target="../slideLayouts/slideLayout288.xml"/><Relationship Id="rId14" Type="http://schemas.openxmlformats.org/officeDocument/2006/relationships/slideLayout" Target="../slideLayouts/slideLayout293.xml"/><Relationship Id="rId22" Type="http://schemas.openxmlformats.org/officeDocument/2006/relationships/slideLayout" Target="../slideLayouts/slideLayout301.xml"/><Relationship Id="rId27" Type="http://schemas.openxmlformats.org/officeDocument/2006/relationships/slideLayout" Target="../slideLayouts/slideLayout306.xml"/><Relationship Id="rId30" Type="http://schemas.openxmlformats.org/officeDocument/2006/relationships/slideLayout" Target="../slideLayouts/slideLayout30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slideLayout" Target="../slideLayouts/slideLayout45.xml"/><Relationship Id="rId3" Type="http://schemas.openxmlformats.org/officeDocument/2006/relationships/slideLayout" Target="../slideLayouts/slideLayout35.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2" Type="http://schemas.openxmlformats.org/officeDocument/2006/relationships/slideLayout" Target="../slideLayouts/slideLayout34.xml"/><Relationship Id="rId16" Type="http://schemas.openxmlformats.org/officeDocument/2006/relationships/image" Target="../media/image10.png"/><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5" Type="http://schemas.openxmlformats.org/officeDocument/2006/relationships/slideLayout" Target="../slideLayouts/slideLayout37.xml"/><Relationship Id="rId15" Type="http://schemas.openxmlformats.org/officeDocument/2006/relationships/theme" Target="../theme/theme2.xml"/><Relationship Id="rId10" Type="http://schemas.openxmlformats.org/officeDocument/2006/relationships/slideLayout" Target="../slideLayouts/slideLayout42.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slideLayout" Target="../slideLayouts/slideLayout4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4.xml"/><Relationship Id="rId13" Type="http://schemas.openxmlformats.org/officeDocument/2006/relationships/slideLayout" Target="../slideLayouts/slideLayout59.xml"/><Relationship Id="rId18" Type="http://schemas.openxmlformats.org/officeDocument/2006/relationships/slideLayout" Target="../slideLayouts/slideLayout64.xml"/><Relationship Id="rId26" Type="http://schemas.openxmlformats.org/officeDocument/2006/relationships/slideLayout" Target="../slideLayouts/slideLayout72.xml"/><Relationship Id="rId3" Type="http://schemas.openxmlformats.org/officeDocument/2006/relationships/slideLayout" Target="../slideLayouts/slideLayout49.xml"/><Relationship Id="rId21" Type="http://schemas.openxmlformats.org/officeDocument/2006/relationships/slideLayout" Target="../slideLayouts/slideLayout67.xml"/><Relationship Id="rId7" Type="http://schemas.openxmlformats.org/officeDocument/2006/relationships/slideLayout" Target="../slideLayouts/slideLayout53.xml"/><Relationship Id="rId12" Type="http://schemas.openxmlformats.org/officeDocument/2006/relationships/slideLayout" Target="../slideLayouts/slideLayout58.xml"/><Relationship Id="rId17" Type="http://schemas.openxmlformats.org/officeDocument/2006/relationships/slideLayout" Target="../slideLayouts/slideLayout63.xml"/><Relationship Id="rId25" Type="http://schemas.openxmlformats.org/officeDocument/2006/relationships/slideLayout" Target="../slideLayouts/slideLayout71.xml"/><Relationship Id="rId2" Type="http://schemas.openxmlformats.org/officeDocument/2006/relationships/slideLayout" Target="../slideLayouts/slideLayout48.xml"/><Relationship Id="rId16" Type="http://schemas.openxmlformats.org/officeDocument/2006/relationships/slideLayout" Target="../slideLayouts/slideLayout62.xml"/><Relationship Id="rId20" Type="http://schemas.openxmlformats.org/officeDocument/2006/relationships/slideLayout" Target="../slideLayouts/slideLayout66.xml"/><Relationship Id="rId29" Type="http://schemas.openxmlformats.org/officeDocument/2006/relationships/slideLayout" Target="../slideLayouts/slideLayout75.xml"/><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slideLayout" Target="../slideLayouts/slideLayout57.xml"/><Relationship Id="rId24" Type="http://schemas.openxmlformats.org/officeDocument/2006/relationships/slideLayout" Target="../slideLayouts/slideLayout70.xml"/><Relationship Id="rId5" Type="http://schemas.openxmlformats.org/officeDocument/2006/relationships/slideLayout" Target="../slideLayouts/slideLayout51.xml"/><Relationship Id="rId15" Type="http://schemas.openxmlformats.org/officeDocument/2006/relationships/slideLayout" Target="../slideLayouts/slideLayout61.xml"/><Relationship Id="rId23" Type="http://schemas.openxmlformats.org/officeDocument/2006/relationships/slideLayout" Target="../slideLayouts/slideLayout69.xml"/><Relationship Id="rId28" Type="http://schemas.openxmlformats.org/officeDocument/2006/relationships/slideLayout" Target="../slideLayouts/slideLayout74.xml"/><Relationship Id="rId10" Type="http://schemas.openxmlformats.org/officeDocument/2006/relationships/slideLayout" Target="../slideLayouts/slideLayout56.xml"/><Relationship Id="rId19" Type="http://schemas.openxmlformats.org/officeDocument/2006/relationships/slideLayout" Target="../slideLayouts/slideLayout65.xml"/><Relationship Id="rId31" Type="http://schemas.openxmlformats.org/officeDocument/2006/relationships/image" Target="../media/image10.png"/><Relationship Id="rId4" Type="http://schemas.openxmlformats.org/officeDocument/2006/relationships/slideLayout" Target="../slideLayouts/slideLayout50.xml"/><Relationship Id="rId9" Type="http://schemas.openxmlformats.org/officeDocument/2006/relationships/slideLayout" Target="../slideLayouts/slideLayout55.xml"/><Relationship Id="rId14" Type="http://schemas.openxmlformats.org/officeDocument/2006/relationships/slideLayout" Target="../slideLayouts/slideLayout60.xml"/><Relationship Id="rId22" Type="http://schemas.openxmlformats.org/officeDocument/2006/relationships/slideLayout" Target="../slideLayouts/slideLayout68.xml"/><Relationship Id="rId27" Type="http://schemas.openxmlformats.org/officeDocument/2006/relationships/slideLayout" Target="../slideLayouts/slideLayout73.xml"/><Relationship Id="rId30"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3.xml"/><Relationship Id="rId13" Type="http://schemas.openxmlformats.org/officeDocument/2006/relationships/slideLayout" Target="../slideLayouts/slideLayout88.xml"/><Relationship Id="rId18" Type="http://schemas.openxmlformats.org/officeDocument/2006/relationships/slideLayout" Target="../slideLayouts/slideLayout93.xml"/><Relationship Id="rId26" Type="http://schemas.openxmlformats.org/officeDocument/2006/relationships/slideLayout" Target="../slideLayouts/slideLayout101.xml"/><Relationship Id="rId3" Type="http://schemas.openxmlformats.org/officeDocument/2006/relationships/slideLayout" Target="../slideLayouts/slideLayout78.xml"/><Relationship Id="rId21" Type="http://schemas.openxmlformats.org/officeDocument/2006/relationships/slideLayout" Target="../slideLayouts/slideLayout96.xml"/><Relationship Id="rId7" Type="http://schemas.openxmlformats.org/officeDocument/2006/relationships/slideLayout" Target="../slideLayouts/slideLayout82.xml"/><Relationship Id="rId12" Type="http://schemas.openxmlformats.org/officeDocument/2006/relationships/slideLayout" Target="../slideLayouts/slideLayout87.xml"/><Relationship Id="rId17" Type="http://schemas.openxmlformats.org/officeDocument/2006/relationships/slideLayout" Target="../slideLayouts/slideLayout92.xml"/><Relationship Id="rId25" Type="http://schemas.openxmlformats.org/officeDocument/2006/relationships/slideLayout" Target="../slideLayouts/slideLayout100.xml"/><Relationship Id="rId2" Type="http://schemas.openxmlformats.org/officeDocument/2006/relationships/slideLayout" Target="../slideLayouts/slideLayout77.xml"/><Relationship Id="rId16" Type="http://schemas.openxmlformats.org/officeDocument/2006/relationships/slideLayout" Target="../slideLayouts/slideLayout91.xml"/><Relationship Id="rId20" Type="http://schemas.openxmlformats.org/officeDocument/2006/relationships/slideLayout" Target="../slideLayouts/slideLayout95.xml"/><Relationship Id="rId29" Type="http://schemas.openxmlformats.org/officeDocument/2006/relationships/slideLayout" Target="../slideLayouts/slideLayout104.xml"/><Relationship Id="rId1" Type="http://schemas.openxmlformats.org/officeDocument/2006/relationships/slideLayout" Target="../slideLayouts/slideLayout76.xml"/><Relationship Id="rId6" Type="http://schemas.openxmlformats.org/officeDocument/2006/relationships/slideLayout" Target="../slideLayouts/slideLayout81.xml"/><Relationship Id="rId11" Type="http://schemas.openxmlformats.org/officeDocument/2006/relationships/slideLayout" Target="../slideLayouts/slideLayout86.xml"/><Relationship Id="rId24" Type="http://schemas.openxmlformats.org/officeDocument/2006/relationships/slideLayout" Target="../slideLayouts/slideLayout99.xml"/><Relationship Id="rId5" Type="http://schemas.openxmlformats.org/officeDocument/2006/relationships/slideLayout" Target="../slideLayouts/slideLayout80.xml"/><Relationship Id="rId15" Type="http://schemas.openxmlformats.org/officeDocument/2006/relationships/slideLayout" Target="../slideLayouts/slideLayout90.xml"/><Relationship Id="rId23" Type="http://schemas.openxmlformats.org/officeDocument/2006/relationships/slideLayout" Target="../slideLayouts/slideLayout98.xml"/><Relationship Id="rId28" Type="http://schemas.openxmlformats.org/officeDocument/2006/relationships/slideLayout" Target="../slideLayouts/slideLayout103.xml"/><Relationship Id="rId10" Type="http://schemas.openxmlformats.org/officeDocument/2006/relationships/slideLayout" Target="../slideLayouts/slideLayout85.xml"/><Relationship Id="rId19" Type="http://schemas.openxmlformats.org/officeDocument/2006/relationships/slideLayout" Target="../slideLayouts/slideLayout94.xml"/><Relationship Id="rId4" Type="http://schemas.openxmlformats.org/officeDocument/2006/relationships/slideLayout" Target="../slideLayouts/slideLayout79.xml"/><Relationship Id="rId9" Type="http://schemas.openxmlformats.org/officeDocument/2006/relationships/slideLayout" Target="../slideLayouts/slideLayout84.xml"/><Relationship Id="rId14" Type="http://schemas.openxmlformats.org/officeDocument/2006/relationships/slideLayout" Target="../slideLayouts/slideLayout89.xml"/><Relationship Id="rId22" Type="http://schemas.openxmlformats.org/officeDocument/2006/relationships/slideLayout" Target="../slideLayouts/slideLayout97.xml"/><Relationship Id="rId27" Type="http://schemas.openxmlformats.org/officeDocument/2006/relationships/slideLayout" Target="../slideLayouts/slideLayout102.xml"/><Relationship Id="rId30"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12.xml"/><Relationship Id="rId13" Type="http://schemas.openxmlformats.org/officeDocument/2006/relationships/slideLayout" Target="../slideLayouts/slideLayout117.xml"/><Relationship Id="rId18" Type="http://schemas.openxmlformats.org/officeDocument/2006/relationships/slideLayout" Target="../slideLayouts/slideLayout122.xml"/><Relationship Id="rId3" Type="http://schemas.openxmlformats.org/officeDocument/2006/relationships/slideLayout" Target="../slideLayouts/slideLayout107.xml"/><Relationship Id="rId21" Type="http://schemas.openxmlformats.org/officeDocument/2006/relationships/slideLayout" Target="../slideLayouts/slideLayout125.xml"/><Relationship Id="rId7" Type="http://schemas.openxmlformats.org/officeDocument/2006/relationships/slideLayout" Target="../slideLayouts/slideLayout111.xml"/><Relationship Id="rId12" Type="http://schemas.openxmlformats.org/officeDocument/2006/relationships/slideLayout" Target="../slideLayouts/slideLayout116.xml"/><Relationship Id="rId17" Type="http://schemas.openxmlformats.org/officeDocument/2006/relationships/slideLayout" Target="../slideLayouts/slideLayout121.xml"/><Relationship Id="rId2" Type="http://schemas.openxmlformats.org/officeDocument/2006/relationships/slideLayout" Target="../slideLayouts/slideLayout106.xml"/><Relationship Id="rId16" Type="http://schemas.openxmlformats.org/officeDocument/2006/relationships/slideLayout" Target="../slideLayouts/slideLayout120.xml"/><Relationship Id="rId20" Type="http://schemas.openxmlformats.org/officeDocument/2006/relationships/slideLayout" Target="../slideLayouts/slideLayout124.xml"/><Relationship Id="rId1" Type="http://schemas.openxmlformats.org/officeDocument/2006/relationships/slideLayout" Target="../slideLayouts/slideLayout105.xml"/><Relationship Id="rId6" Type="http://schemas.openxmlformats.org/officeDocument/2006/relationships/slideLayout" Target="../slideLayouts/slideLayout110.xml"/><Relationship Id="rId11" Type="http://schemas.openxmlformats.org/officeDocument/2006/relationships/slideLayout" Target="../slideLayouts/slideLayout115.xml"/><Relationship Id="rId5" Type="http://schemas.openxmlformats.org/officeDocument/2006/relationships/slideLayout" Target="../slideLayouts/slideLayout109.xml"/><Relationship Id="rId15" Type="http://schemas.openxmlformats.org/officeDocument/2006/relationships/slideLayout" Target="../slideLayouts/slideLayout119.xml"/><Relationship Id="rId23" Type="http://schemas.openxmlformats.org/officeDocument/2006/relationships/image" Target="../media/image10.png"/><Relationship Id="rId10" Type="http://schemas.openxmlformats.org/officeDocument/2006/relationships/slideLayout" Target="../slideLayouts/slideLayout114.xml"/><Relationship Id="rId19" Type="http://schemas.openxmlformats.org/officeDocument/2006/relationships/slideLayout" Target="../slideLayouts/slideLayout123.xml"/><Relationship Id="rId4" Type="http://schemas.openxmlformats.org/officeDocument/2006/relationships/slideLayout" Target="../slideLayouts/slideLayout108.xml"/><Relationship Id="rId9" Type="http://schemas.openxmlformats.org/officeDocument/2006/relationships/slideLayout" Target="../slideLayouts/slideLayout113.xml"/><Relationship Id="rId14" Type="http://schemas.openxmlformats.org/officeDocument/2006/relationships/slideLayout" Target="../slideLayouts/slideLayout118.xml"/><Relationship Id="rId22"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33.xml"/><Relationship Id="rId13" Type="http://schemas.openxmlformats.org/officeDocument/2006/relationships/slideLayout" Target="../slideLayouts/slideLayout138.xml"/><Relationship Id="rId18" Type="http://schemas.openxmlformats.org/officeDocument/2006/relationships/slideLayout" Target="../slideLayouts/slideLayout143.xml"/><Relationship Id="rId26" Type="http://schemas.openxmlformats.org/officeDocument/2006/relationships/slideLayout" Target="../slideLayouts/slideLayout151.xml"/><Relationship Id="rId3" Type="http://schemas.openxmlformats.org/officeDocument/2006/relationships/slideLayout" Target="../slideLayouts/slideLayout128.xml"/><Relationship Id="rId21" Type="http://schemas.openxmlformats.org/officeDocument/2006/relationships/slideLayout" Target="../slideLayouts/slideLayout146.xml"/><Relationship Id="rId34" Type="http://schemas.openxmlformats.org/officeDocument/2006/relationships/image" Target="../media/image2.png"/><Relationship Id="rId7" Type="http://schemas.openxmlformats.org/officeDocument/2006/relationships/slideLayout" Target="../slideLayouts/slideLayout132.xml"/><Relationship Id="rId12" Type="http://schemas.openxmlformats.org/officeDocument/2006/relationships/slideLayout" Target="../slideLayouts/slideLayout137.xml"/><Relationship Id="rId17" Type="http://schemas.openxmlformats.org/officeDocument/2006/relationships/slideLayout" Target="../slideLayouts/slideLayout142.xml"/><Relationship Id="rId25" Type="http://schemas.openxmlformats.org/officeDocument/2006/relationships/slideLayout" Target="../slideLayouts/slideLayout150.xml"/><Relationship Id="rId33" Type="http://schemas.openxmlformats.org/officeDocument/2006/relationships/image" Target="../media/image1.png"/><Relationship Id="rId2" Type="http://schemas.openxmlformats.org/officeDocument/2006/relationships/slideLayout" Target="../slideLayouts/slideLayout127.xml"/><Relationship Id="rId16" Type="http://schemas.openxmlformats.org/officeDocument/2006/relationships/slideLayout" Target="../slideLayouts/slideLayout141.xml"/><Relationship Id="rId20" Type="http://schemas.openxmlformats.org/officeDocument/2006/relationships/slideLayout" Target="../slideLayouts/slideLayout145.xml"/><Relationship Id="rId29" Type="http://schemas.openxmlformats.org/officeDocument/2006/relationships/slideLayout" Target="../slideLayouts/slideLayout154.xml"/><Relationship Id="rId1" Type="http://schemas.openxmlformats.org/officeDocument/2006/relationships/slideLayout" Target="../slideLayouts/slideLayout126.xml"/><Relationship Id="rId6" Type="http://schemas.openxmlformats.org/officeDocument/2006/relationships/slideLayout" Target="../slideLayouts/slideLayout131.xml"/><Relationship Id="rId11" Type="http://schemas.openxmlformats.org/officeDocument/2006/relationships/slideLayout" Target="../slideLayouts/slideLayout136.xml"/><Relationship Id="rId24" Type="http://schemas.openxmlformats.org/officeDocument/2006/relationships/slideLayout" Target="../slideLayouts/slideLayout149.xml"/><Relationship Id="rId32" Type="http://schemas.openxmlformats.org/officeDocument/2006/relationships/theme" Target="../theme/theme6.xml"/><Relationship Id="rId5" Type="http://schemas.openxmlformats.org/officeDocument/2006/relationships/slideLayout" Target="../slideLayouts/slideLayout130.xml"/><Relationship Id="rId15" Type="http://schemas.openxmlformats.org/officeDocument/2006/relationships/slideLayout" Target="../slideLayouts/slideLayout140.xml"/><Relationship Id="rId23" Type="http://schemas.openxmlformats.org/officeDocument/2006/relationships/slideLayout" Target="../slideLayouts/slideLayout148.xml"/><Relationship Id="rId28" Type="http://schemas.openxmlformats.org/officeDocument/2006/relationships/slideLayout" Target="../slideLayouts/slideLayout153.xml"/><Relationship Id="rId10" Type="http://schemas.openxmlformats.org/officeDocument/2006/relationships/slideLayout" Target="../slideLayouts/slideLayout135.xml"/><Relationship Id="rId19" Type="http://schemas.openxmlformats.org/officeDocument/2006/relationships/slideLayout" Target="../slideLayouts/slideLayout144.xml"/><Relationship Id="rId31" Type="http://schemas.openxmlformats.org/officeDocument/2006/relationships/slideLayout" Target="../slideLayouts/slideLayout156.xml"/><Relationship Id="rId4" Type="http://schemas.openxmlformats.org/officeDocument/2006/relationships/slideLayout" Target="../slideLayouts/slideLayout129.xml"/><Relationship Id="rId9" Type="http://schemas.openxmlformats.org/officeDocument/2006/relationships/slideLayout" Target="../slideLayouts/slideLayout134.xml"/><Relationship Id="rId14" Type="http://schemas.openxmlformats.org/officeDocument/2006/relationships/slideLayout" Target="../slideLayouts/slideLayout139.xml"/><Relationship Id="rId22" Type="http://schemas.openxmlformats.org/officeDocument/2006/relationships/slideLayout" Target="../slideLayouts/slideLayout147.xml"/><Relationship Id="rId27" Type="http://schemas.openxmlformats.org/officeDocument/2006/relationships/slideLayout" Target="../slideLayouts/slideLayout152.xml"/><Relationship Id="rId30" Type="http://schemas.openxmlformats.org/officeDocument/2006/relationships/slideLayout" Target="../slideLayouts/slideLayout155.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64.xml"/><Relationship Id="rId13" Type="http://schemas.openxmlformats.org/officeDocument/2006/relationships/slideLayout" Target="../slideLayouts/slideLayout169.xml"/><Relationship Id="rId18" Type="http://schemas.openxmlformats.org/officeDocument/2006/relationships/slideLayout" Target="../slideLayouts/slideLayout174.xml"/><Relationship Id="rId26" Type="http://schemas.openxmlformats.org/officeDocument/2006/relationships/slideLayout" Target="../slideLayouts/slideLayout182.xml"/><Relationship Id="rId3" Type="http://schemas.openxmlformats.org/officeDocument/2006/relationships/slideLayout" Target="../slideLayouts/slideLayout159.xml"/><Relationship Id="rId21" Type="http://schemas.openxmlformats.org/officeDocument/2006/relationships/slideLayout" Target="../slideLayouts/slideLayout177.xml"/><Relationship Id="rId34" Type="http://schemas.openxmlformats.org/officeDocument/2006/relationships/image" Target="../media/image1.png"/><Relationship Id="rId7" Type="http://schemas.openxmlformats.org/officeDocument/2006/relationships/slideLayout" Target="../slideLayouts/slideLayout163.xml"/><Relationship Id="rId12" Type="http://schemas.openxmlformats.org/officeDocument/2006/relationships/slideLayout" Target="../slideLayouts/slideLayout168.xml"/><Relationship Id="rId17" Type="http://schemas.openxmlformats.org/officeDocument/2006/relationships/slideLayout" Target="../slideLayouts/slideLayout173.xml"/><Relationship Id="rId25" Type="http://schemas.openxmlformats.org/officeDocument/2006/relationships/slideLayout" Target="../slideLayouts/slideLayout181.xml"/><Relationship Id="rId33" Type="http://schemas.openxmlformats.org/officeDocument/2006/relationships/theme" Target="../theme/theme7.xml"/><Relationship Id="rId2" Type="http://schemas.openxmlformats.org/officeDocument/2006/relationships/slideLayout" Target="../slideLayouts/slideLayout158.xml"/><Relationship Id="rId16" Type="http://schemas.openxmlformats.org/officeDocument/2006/relationships/slideLayout" Target="../slideLayouts/slideLayout172.xml"/><Relationship Id="rId20" Type="http://schemas.openxmlformats.org/officeDocument/2006/relationships/slideLayout" Target="../slideLayouts/slideLayout176.xml"/><Relationship Id="rId29" Type="http://schemas.openxmlformats.org/officeDocument/2006/relationships/slideLayout" Target="../slideLayouts/slideLayout185.xml"/><Relationship Id="rId1" Type="http://schemas.openxmlformats.org/officeDocument/2006/relationships/slideLayout" Target="../slideLayouts/slideLayout157.xml"/><Relationship Id="rId6" Type="http://schemas.openxmlformats.org/officeDocument/2006/relationships/slideLayout" Target="../slideLayouts/slideLayout162.xml"/><Relationship Id="rId11" Type="http://schemas.openxmlformats.org/officeDocument/2006/relationships/slideLayout" Target="../slideLayouts/slideLayout167.xml"/><Relationship Id="rId24" Type="http://schemas.openxmlformats.org/officeDocument/2006/relationships/slideLayout" Target="../slideLayouts/slideLayout180.xml"/><Relationship Id="rId32" Type="http://schemas.openxmlformats.org/officeDocument/2006/relationships/slideLayout" Target="../slideLayouts/slideLayout188.xml"/><Relationship Id="rId5" Type="http://schemas.openxmlformats.org/officeDocument/2006/relationships/slideLayout" Target="../slideLayouts/slideLayout161.xml"/><Relationship Id="rId15" Type="http://schemas.openxmlformats.org/officeDocument/2006/relationships/slideLayout" Target="../slideLayouts/slideLayout171.xml"/><Relationship Id="rId23" Type="http://schemas.openxmlformats.org/officeDocument/2006/relationships/slideLayout" Target="../slideLayouts/slideLayout179.xml"/><Relationship Id="rId28" Type="http://schemas.openxmlformats.org/officeDocument/2006/relationships/slideLayout" Target="../slideLayouts/slideLayout184.xml"/><Relationship Id="rId10" Type="http://schemas.openxmlformats.org/officeDocument/2006/relationships/slideLayout" Target="../slideLayouts/slideLayout166.xml"/><Relationship Id="rId19" Type="http://schemas.openxmlformats.org/officeDocument/2006/relationships/slideLayout" Target="../slideLayouts/slideLayout175.xml"/><Relationship Id="rId31" Type="http://schemas.openxmlformats.org/officeDocument/2006/relationships/slideLayout" Target="../slideLayouts/slideLayout187.xml"/><Relationship Id="rId4" Type="http://schemas.openxmlformats.org/officeDocument/2006/relationships/slideLayout" Target="../slideLayouts/slideLayout160.xml"/><Relationship Id="rId9" Type="http://schemas.openxmlformats.org/officeDocument/2006/relationships/slideLayout" Target="../slideLayouts/slideLayout165.xml"/><Relationship Id="rId14" Type="http://schemas.openxmlformats.org/officeDocument/2006/relationships/slideLayout" Target="../slideLayouts/slideLayout170.xml"/><Relationship Id="rId22" Type="http://schemas.openxmlformats.org/officeDocument/2006/relationships/slideLayout" Target="../slideLayouts/slideLayout178.xml"/><Relationship Id="rId27" Type="http://schemas.openxmlformats.org/officeDocument/2006/relationships/slideLayout" Target="../slideLayouts/slideLayout183.xml"/><Relationship Id="rId30" Type="http://schemas.openxmlformats.org/officeDocument/2006/relationships/slideLayout" Target="../slideLayouts/slideLayout186.xml"/><Relationship Id="rId35" Type="http://schemas.openxmlformats.org/officeDocument/2006/relationships/image" Target="../media/image2.png"/></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96.xml"/><Relationship Id="rId13" Type="http://schemas.openxmlformats.org/officeDocument/2006/relationships/slideLayout" Target="../slideLayouts/slideLayout201.xml"/><Relationship Id="rId18" Type="http://schemas.openxmlformats.org/officeDocument/2006/relationships/slideLayout" Target="../slideLayouts/slideLayout206.xml"/><Relationship Id="rId26" Type="http://schemas.openxmlformats.org/officeDocument/2006/relationships/slideLayout" Target="../slideLayouts/slideLayout214.xml"/><Relationship Id="rId3" Type="http://schemas.openxmlformats.org/officeDocument/2006/relationships/slideLayout" Target="../slideLayouts/slideLayout191.xml"/><Relationship Id="rId21" Type="http://schemas.openxmlformats.org/officeDocument/2006/relationships/slideLayout" Target="../slideLayouts/slideLayout209.xml"/><Relationship Id="rId34" Type="http://schemas.openxmlformats.org/officeDocument/2006/relationships/image" Target="../media/image2.png"/><Relationship Id="rId7" Type="http://schemas.openxmlformats.org/officeDocument/2006/relationships/slideLayout" Target="../slideLayouts/slideLayout195.xml"/><Relationship Id="rId12" Type="http://schemas.openxmlformats.org/officeDocument/2006/relationships/slideLayout" Target="../slideLayouts/slideLayout200.xml"/><Relationship Id="rId17" Type="http://schemas.openxmlformats.org/officeDocument/2006/relationships/slideLayout" Target="../slideLayouts/slideLayout205.xml"/><Relationship Id="rId25" Type="http://schemas.openxmlformats.org/officeDocument/2006/relationships/slideLayout" Target="../slideLayouts/slideLayout213.xml"/><Relationship Id="rId33" Type="http://schemas.openxmlformats.org/officeDocument/2006/relationships/image" Target="../media/image1.png"/><Relationship Id="rId2" Type="http://schemas.openxmlformats.org/officeDocument/2006/relationships/slideLayout" Target="../slideLayouts/slideLayout190.xml"/><Relationship Id="rId16" Type="http://schemas.openxmlformats.org/officeDocument/2006/relationships/slideLayout" Target="../slideLayouts/slideLayout204.xml"/><Relationship Id="rId20" Type="http://schemas.openxmlformats.org/officeDocument/2006/relationships/slideLayout" Target="../slideLayouts/slideLayout208.xml"/><Relationship Id="rId29" Type="http://schemas.openxmlformats.org/officeDocument/2006/relationships/slideLayout" Target="../slideLayouts/slideLayout217.xml"/><Relationship Id="rId1" Type="http://schemas.openxmlformats.org/officeDocument/2006/relationships/slideLayout" Target="../slideLayouts/slideLayout189.xml"/><Relationship Id="rId6" Type="http://schemas.openxmlformats.org/officeDocument/2006/relationships/slideLayout" Target="../slideLayouts/slideLayout194.xml"/><Relationship Id="rId11" Type="http://schemas.openxmlformats.org/officeDocument/2006/relationships/slideLayout" Target="../slideLayouts/slideLayout199.xml"/><Relationship Id="rId24" Type="http://schemas.openxmlformats.org/officeDocument/2006/relationships/slideLayout" Target="../slideLayouts/slideLayout212.xml"/><Relationship Id="rId32" Type="http://schemas.openxmlformats.org/officeDocument/2006/relationships/theme" Target="../theme/theme8.xml"/><Relationship Id="rId5" Type="http://schemas.openxmlformats.org/officeDocument/2006/relationships/slideLayout" Target="../slideLayouts/slideLayout193.xml"/><Relationship Id="rId15" Type="http://schemas.openxmlformats.org/officeDocument/2006/relationships/slideLayout" Target="../slideLayouts/slideLayout203.xml"/><Relationship Id="rId23" Type="http://schemas.openxmlformats.org/officeDocument/2006/relationships/slideLayout" Target="../slideLayouts/slideLayout211.xml"/><Relationship Id="rId28" Type="http://schemas.openxmlformats.org/officeDocument/2006/relationships/slideLayout" Target="../slideLayouts/slideLayout216.xml"/><Relationship Id="rId10" Type="http://schemas.openxmlformats.org/officeDocument/2006/relationships/slideLayout" Target="../slideLayouts/slideLayout198.xml"/><Relationship Id="rId19" Type="http://schemas.openxmlformats.org/officeDocument/2006/relationships/slideLayout" Target="../slideLayouts/slideLayout207.xml"/><Relationship Id="rId31" Type="http://schemas.openxmlformats.org/officeDocument/2006/relationships/slideLayout" Target="../slideLayouts/slideLayout219.xml"/><Relationship Id="rId4" Type="http://schemas.openxmlformats.org/officeDocument/2006/relationships/slideLayout" Target="../slideLayouts/slideLayout192.xml"/><Relationship Id="rId9" Type="http://schemas.openxmlformats.org/officeDocument/2006/relationships/slideLayout" Target="../slideLayouts/slideLayout197.xml"/><Relationship Id="rId14" Type="http://schemas.openxmlformats.org/officeDocument/2006/relationships/slideLayout" Target="../slideLayouts/slideLayout202.xml"/><Relationship Id="rId22" Type="http://schemas.openxmlformats.org/officeDocument/2006/relationships/slideLayout" Target="../slideLayouts/slideLayout210.xml"/><Relationship Id="rId27" Type="http://schemas.openxmlformats.org/officeDocument/2006/relationships/slideLayout" Target="../slideLayouts/slideLayout215.xml"/><Relationship Id="rId30" Type="http://schemas.openxmlformats.org/officeDocument/2006/relationships/slideLayout" Target="../slideLayouts/slideLayout218.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227.xml"/><Relationship Id="rId13" Type="http://schemas.openxmlformats.org/officeDocument/2006/relationships/slideLayout" Target="../slideLayouts/slideLayout232.xml"/><Relationship Id="rId18" Type="http://schemas.openxmlformats.org/officeDocument/2006/relationships/slideLayout" Target="../slideLayouts/slideLayout237.xml"/><Relationship Id="rId26" Type="http://schemas.openxmlformats.org/officeDocument/2006/relationships/slideLayout" Target="../slideLayouts/slideLayout245.xml"/><Relationship Id="rId3" Type="http://schemas.openxmlformats.org/officeDocument/2006/relationships/slideLayout" Target="../slideLayouts/slideLayout222.xml"/><Relationship Id="rId21" Type="http://schemas.openxmlformats.org/officeDocument/2006/relationships/slideLayout" Target="../slideLayouts/slideLayout240.xml"/><Relationship Id="rId7" Type="http://schemas.openxmlformats.org/officeDocument/2006/relationships/slideLayout" Target="../slideLayouts/slideLayout226.xml"/><Relationship Id="rId12" Type="http://schemas.openxmlformats.org/officeDocument/2006/relationships/slideLayout" Target="../slideLayouts/slideLayout231.xml"/><Relationship Id="rId17" Type="http://schemas.openxmlformats.org/officeDocument/2006/relationships/slideLayout" Target="../slideLayouts/slideLayout236.xml"/><Relationship Id="rId25" Type="http://schemas.openxmlformats.org/officeDocument/2006/relationships/slideLayout" Target="../slideLayouts/slideLayout244.xml"/><Relationship Id="rId2" Type="http://schemas.openxmlformats.org/officeDocument/2006/relationships/slideLayout" Target="../slideLayouts/slideLayout221.xml"/><Relationship Id="rId16" Type="http://schemas.openxmlformats.org/officeDocument/2006/relationships/slideLayout" Target="../slideLayouts/slideLayout235.xml"/><Relationship Id="rId20" Type="http://schemas.openxmlformats.org/officeDocument/2006/relationships/slideLayout" Target="../slideLayouts/slideLayout239.xml"/><Relationship Id="rId29" Type="http://schemas.openxmlformats.org/officeDocument/2006/relationships/theme" Target="../theme/theme9.xml"/><Relationship Id="rId1" Type="http://schemas.openxmlformats.org/officeDocument/2006/relationships/slideLayout" Target="../slideLayouts/slideLayout220.xml"/><Relationship Id="rId6" Type="http://schemas.openxmlformats.org/officeDocument/2006/relationships/slideLayout" Target="../slideLayouts/slideLayout225.xml"/><Relationship Id="rId11" Type="http://schemas.openxmlformats.org/officeDocument/2006/relationships/slideLayout" Target="../slideLayouts/slideLayout230.xml"/><Relationship Id="rId24" Type="http://schemas.openxmlformats.org/officeDocument/2006/relationships/slideLayout" Target="../slideLayouts/slideLayout243.xml"/><Relationship Id="rId5" Type="http://schemas.openxmlformats.org/officeDocument/2006/relationships/slideLayout" Target="../slideLayouts/slideLayout224.xml"/><Relationship Id="rId15" Type="http://schemas.openxmlformats.org/officeDocument/2006/relationships/slideLayout" Target="../slideLayouts/slideLayout234.xml"/><Relationship Id="rId23" Type="http://schemas.openxmlformats.org/officeDocument/2006/relationships/slideLayout" Target="../slideLayouts/slideLayout242.xml"/><Relationship Id="rId28" Type="http://schemas.openxmlformats.org/officeDocument/2006/relationships/slideLayout" Target="../slideLayouts/slideLayout247.xml"/><Relationship Id="rId10" Type="http://schemas.openxmlformats.org/officeDocument/2006/relationships/slideLayout" Target="../slideLayouts/slideLayout229.xml"/><Relationship Id="rId19" Type="http://schemas.openxmlformats.org/officeDocument/2006/relationships/slideLayout" Target="../slideLayouts/slideLayout238.xml"/><Relationship Id="rId4" Type="http://schemas.openxmlformats.org/officeDocument/2006/relationships/slideLayout" Target="../slideLayouts/slideLayout223.xml"/><Relationship Id="rId9" Type="http://schemas.openxmlformats.org/officeDocument/2006/relationships/slideLayout" Target="../slideLayouts/slideLayout228.xml"/><Relationship Id="rId14" Type="http://schemas.openxmlformats.org/officeDocument/2006/relationships/slideLayout" Target="../slideLayouts/slideLayout233.xml"/><Relationship Id="rId22" Type="http://schemas.openxmlformats.org/officeDocument/2006/relationships/slideLayout" Target="../slideLayouts/slideLayout241.xml"/><Relationship Id="rId27" Type="http://schemas.openxmlformats.org/officeDocument/2006/relationships/slideLayout" Target="../slideLayouts/slideLayout246.xml"/><Relationship Id="rId30" Type="http://schemas.openxmlformats.org/officeDocument/2006/relationships/image" Target="../media/image10.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rot="5400000">
            <a:off x="10325051" y="1906413"/>
            <a:ext cx="4214127" cy="401305"/>
          </a:xfrm>
          <a:prstGeom prst="rect">
            <a:avLst/>
          </a:prstGeom>
        </p:spPr>
      </p:pic>
      <p:pic>
        <p:nvPicPr>
          <p:cNvPr id="8" name="Logo" descr="MS Logo White.png"/>
          <p:cNvPicPr>
            <a:picLocks noChangeAspect="1"/>
          </p:cNvPicPr>
          <p:nvPr/>
        </p:nvPicPr>
        <p:blipFill>
          <a:blip r:embed="rId35"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86610968"/>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 id="2147483750" r:id="rId18"/>
    <p:sldLayoutId id="2147483751" r:id="rId19"/>
    <p:sldLayoutId id="2147483752" r:id="rId20"/>
    <p:sldLayoutId id="2147483753" r:id="rId21"/>
    <p:sldLayoutId id="2147483754" r:id="rId22"/>
    <p:sldLayoutId id="2147483755" r:id="rId23"/>
    <p:sldLayoutId id="2147483756" r:id="rId24"/>
    <p:sldLayoutId id="2147483757" r:id="rId25"/>
    <p:sldLayoutId id="2147483768" r:id="rId26"/>
    <p:sldLayoutId id="2147483772" r:id="rId27"/>
    <p:sldLayoutId id="2147483770" r:id="rId28"/>
    <p:sldLayoutId id="2147483771" r:id="rId29"/>
    <p:sldLayoutId id="2147483773" r:id="rId30"/>
    <p:sldLayoutId id="2147483767" r:id="rId31"/>
    <p:sldLayoutId id="2147483819" r:id="rId32"/>
  </p:sldLayoutIdLst>
  <p:transition>
    <p:fade/>
  </p:transition>
  <p:timing>
    <p:tnLst>
      <p:par>
        <p:cTn id="1" dur="indefinite" restart="never" nodeType="tmRoot"/>
      </p:par>
    </p:tnLst>
  </p:timing>
  <p:hf hdr="0" ftr="0" dt="0"/>
  <p:txStyles>
    <p:title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userDrawn="1"/>
        </p:nvPicPr>
        <p:blipFill>
          <a:blip r:embed="rId34" cstate="print">
            <a:extLst>
              <a:ext uri="{28A0092B-C50C-407E-A947-70E740481C1C}">
                <a14:useLocalDpi xmlns:a14="http://schemas.microsoft.com/office/drawing/2010/main" val="0"/>
              </a:ext>
            </a:extLst>
          </a:blip>
          <a:stretch>
            <a:fillRect/>
          </a:stretch>
        </p:blipFill>
        <p:spPr>
          <a:xfrm rot="5400000">
            <a:off x="10325051" y="1906413"/>
            <a:ext cx="4214127" cy="401305"/>
          </a:xfrm>
          <a:prstGeom prst="rect">
            <a:avLst/>
          </a:prstGeom>
        </p:spPr>
      </p:pic>
      <p:pic>
        <p:nvPicPr>
          <p:cNvPr id="8" name="Logo" descr="MS Logo White.png"/>
          <p:cNvPicPr>
            <a:picLocks noChangeAspect="1"/>
          </p:cNvPicPr>
          <p:nvPr userDrawn="1"/>
        </p:nvPicPr>
        <p:blipFill>
          <a:blip r:embed="rId35"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747317082"/>
      </p:ext>
    </p:extLst>
  </p:cSld>
  <p:clrMap bg1="lt1" tx1="dk1" bg2="lt2" tx2="dk2" accent1="accent1" accent2="accent2" accent3="accent3" accent4="accent4" accent5="accent5" accent6="accent6" hlink="hlink" folHlink="folHlink"/>
  <p:sldLayoutIdLst>
    <p:sldLayoutId id="2147483999" r:id="rId1"/>
    <p:sldLayoutId id="2147484000" r:id="rId2"/>
    <p:sldLayoutId id="2147484001" r:id="rId3"/>
    <p:sldLayoutId id="2147484002" r:id="rId4"/>
    <p:sldLayoutId id="2147484003" r:id="rId5"/>
    <p:sldLayoutId id="2147484004" r:id="rId6"/>
    <p:sldLayoutId id="2147484005" r:id="rId7"/>
    <p:sldLayoutId id="2147484006" r:id="rId8"/>
    <p:sldLayoutId id="2147484007" r:id="rId9"/>
    <p:sldLayoutId id="2147484008" r:id="rId10"/>
    <p:sldLayoutId id="2147484009" r:id="rId11"/>
    <p:sldLayoutId id="2147484010" r:id="rId12"/>
    <p:sldLayoutId id="2147484011" r:id="rId13"/>
    <p:sldLayoutId id="2147484012" r:id="rId14"/>
    <p:sldLayoutId id="2147484013" r:id="rId15"/>
    <p:sldLayoutId id="2147484014" r:id="rId16"/>
    <p:sldLayoutId id="2147484015" r:id="rId17"/>
    <p:sldLayoutId id="2147484016" r:id="rId18"/>
    <p:sldLayoutId id="2147484017" r:id="rId19"/>
    <p:sldLayoutId id="2147484018" r:id="rId20"/>
    <p:sldLayoutId id="2147484019" r:id="rId21"/>
    <p:sldLayoutId id="2147484020" r:id="rId22"/>
    <p:sldLayoutId id="2147484021" r:id="rId23"/>
    <p:sldLayoutId id="2147484022" r:id="rId24"/>
    <p:sldLayoutId id="2147484023" r:id="rId25"/>
    <p:sldLayoutId id="2147484024" r:id="rId26"/>
    <p:sldLayoutId id="2147484025" r:id="rId27"/>
    <p:sldLayoutId id="2147484026" r:id="rId28"/>
    <p:sldLayoutId id="2147484027" r:id="rId29"/>
    <p:sldLayoutId id="2147484028" r:id="rId30"/>
    <p:sldLayoutId id="2147484029" r:id="rId31"/>
    <p:sldLayoutId id="2147484030" r:id="rId32"/>
  </p:sldLayoutIdLst>
  <p:transition>
    <p:fade/>
  </p:transition>
  <p:timing>
    <p:tnLst>
      <p:par>
        <p:cTn id="1" dur="indefinite" restart="never" nodeType="tmRoot"/>
      </p:par>
    </p:tnLst>
  </p:timing>
  <p:txStyles>
    <p:title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1" y="289512"/>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6" name="Picture 5"/>
          <p:cNvPicPr>
            <a:picLocks noChangeAspect="1"/>
          </p:cNvPicPr>
          <p:nvPr userDrawn="1"/>
        </p:nvPicPr>
        <p:blipFill>
          <a:blip r:embed="rId32"/>
          <a:stretch>
            <a:fillRect/>
          </a:stretch>
        </p:blipFill>
        <p:spPr>
          <a:xfrm rot="5400000">
            <a:off x="9302126" y="2991034"/>
            <a:ext cx="6858623" cy="876557"/>
          </a:xfrm>
          <a:prstGeom prst="rect">
            <a:avLst/>
          </a:prstGeom>
        </p:spPr>
      </p:pic>
    </p:spTree>
    <p:extLst>
      <p:ext uri="{BB962C8B-B14F-4D97-AF65-F5344CB8AC3E}">
        <p14:creationId xmlns:p14="http://schemas.microsoft.com/office/powerpoint/2010/main" val="1018524218"/>
      </p:ext>
    </p:extLst>
  </p:cSld>
  <p:clrMap bg1="dk1" tx1="lt1" bg2="dk2" tx2="lt2" accent1="accent1" accent2="accent2" accent3="accent3" accent4="accent4" accent5="accent5" accent6="accent6" hlink="hlink" folHlink="folHlink"/>
  <p:sldLayoutIdLst>
    <p:sldLayoutId id="2147484032" r:id="rId1"/>
    <p:sldLayoutId id="2147484033" r:id="rId2"/>
    <p:sldLayoutId id="2147484034" r:id="rId3"/>
    <p:sldLayoutId id="2147484035" r:id="rId4"/>
    <p:sldLayoutId id="2147484036" r:id="rId5"/>
    <p:sldLayoutId id="2147484037" r:id="rId6"/>
    <p:sldLayoutId id="2147484038" r:id="rId7"/>
    <p:sldLayoutId id="2147484039" r:id="rId8"/>
    <p:sldLayoutId id="2147484040" r:id="rId9"/>
    <p:sldLayoutId id="2147484041" r:id="rId10"/>
    <p:sldLayoutId id="2147484042" r:id="rId11"/>
    <p:sldLayoutId id="2147484043" r:id="rId12"/>
    <p:sldLayoutId id="2147484044" r:id="rId13"/>
    <p:sldLayoutId id="2147484045" r:id="rId14"/>
    <p:sldLayoutId id="2147484046" r:id="rId15"/>
    <p:sldLayoutId id="2147484047" r:id="rId16"/>
    <p:sldLayoutId id="2147484048" r:id="rId17"/>
    <p:sldLayoutId id="2147484049" r:id="rId18"/>
    <p:sldLayoutId id="2147484050" r:id="rId19"/>
    <p:sldLayoutId id="2147484051" r:id="rId20"/>
    <p:sldLayoutId id="2147484052" r:id="rId21"/>
    <p:sldLayoutId id="2147484053" r:id="rId22"/>
    <p:sldLayoutId id="2147484054" r:id="rId23"/>
    <p:sldLayoutId id="2147484055" r:id="rId24"/>
    <p:sldLayoutId id="2147484056" r:id="rId25"/>
    <p:sldLayoutId id="2147484057" r:id="rId26"/>
    <p:sldLayoutId id="2147484058" r:id="rId27"/>
    <p:sldLayoutId id="2147484059" r:id="rId28"/>
    <p:sldLayoutId id="2147484060" r:id="rId29"/>
    <p:sldLayoutId id="2147484061" r:id="rId30"/>
  </p:sldLayoutIdLst>
  <p:transition>
    <p:fade/>
  </p:transition>
  <p:timing>
    <p:tnLst>
      <p:par>
        <p:cTn id="1" dur="indefinite" restart="never" nodeType="tmRoot"/>
      </p:par>
    </p:tnLst>
  </p:timing>
  <p:txStyles>
    <p:titleStyle>
      <a:lvl1pPr algn="l" defTabSz="914180"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16"/>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764859532"/>
      </p:ext>
    </p:extLst>
  </p:cSld>
  <p:clrMap bg1="dk1" tx1="lt1" bg2="dk2" tx2="lt2" accent1="accent1" accent2="accent2" accent3="accent3" accent4="accent4" accent5="accent5" accent6="accent6" hlink="hlink" folHlink="folHlink"/>
  <p:sldLayoutIdLst>
    <p:sldLayoutId id="2147483775" r:id="rId1"/>
    <p:sldLayoutId id="2147483776" r:id="rId2"/>
    <p:sldLayoutId id="2147483777" r:id="rId3"/>
    <p:sldLayoutId id="2147483778" r:id="rId4"/>
    <p:sldLayoutId id="2147483779" r:id="rId5"/>
    <p:sldLayoutId id="2147483780" r:id="rId6"/>
    <p:sldLayoutId id="2147483781" r:id="rId7"/>
    <p:sldLayoutId id="2147483782" r:id="rId8"/>
    <p:sldLayoutId id="2147483783" r:id="rId9"/>
    <p:sldLayoutId id="2147483784" r:id="rId10"/>
    <p:sldLayoutId id="2147483785" r:id="rId11"/>
    <p:sldLayoutId id="2147483786" r:id="rId12"/>
    <p:sldLayoutId id="2147483787" r:id="rId13"/>
    <p:sldLayoutId id="2147483788" r:id="rId14"/>
  </p:sldLayoutIdLst>
  <p:transition>
    <p:fade/>
  </p:transition>
  <p:timing>
    <p:tnLst>
      <p:par>
        <p:cTn id="1" dur="indefinite" restart="never" nodeType="tmRoot"/>
      </p:par>
    </p:tnLst>
  </p:timing>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9"/>
            <a:ext cx="11653521"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31"/>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201260175"/>
      </p:ext>
    </p:extLst>
  </p:cSld>
  <p:clrMap bg1="dk1" tx1="lt1" bg2="dk2" tx2="lt2" accent1="accent1" accent2="accent2" accent3="accent3" accent4="accent4" accent5="accent5" accent6="accent6" hlink="hlink" folHlink="folHlink"/>
  <p:sldLayoutIdLst>
    <p:sldLayoutId id="2147483790" r:id="rId1"/>
    <p:sldLayoutId id="2147483791" r:id="rId2"/>
    <p:sldLayoutId id="2147483792" r:id="rId3"/>
    <p:sldLayoutId id="2147483793" r:id="rId4"/>
    <p:sldLayoutId id="2147483794" r:id="rId5"/>
    <p:sldLayoutId id="2147483795" r:id="rId6"/>
    <p:sldLayoutId id="2147483796" r:id="rId7"/>
    <p:sldLayoutId id="2147483797" r:id="rId8"/>
    <p:sldLayoutId id="2147483798" r:id="rId9"/>
    <p:sldLayoutId id="2147483799" r:id="rId10"/>
    <p:sldLayoutId id="2147483800" r:id="rId11"/>
    <p:sldLayoutId id="2147483801" r:id="rId12"/>
    <p:sldLayoutId id="2147483802" r:id="rId13"/>
    <p:sldLayoutId id="2147483803" r:id="rId14"/>
    <p:sldLayoutId id="2147483804" r:id="rId15"/>
    <p:sldLayoutId id="2147483805" r:id="rId16"/>
    <p:sldLayoutId id="2147483806" r:id="rId17"/>
    <p:sldLayoutId id="2147483807" r:id="rId18"/>
    <p:sldLayoutId id="2147483808" r:id="rId19"/>
    <p:sldLayoutId id="2147483809" r:id="rId20"/>
    <p:sldLayoutId id="2147483810" r:id="rId21"/>
    <p:sldLayoutId id="2147483811" r:id="rId22"/>
    <p:sldLayoutId id="2147483812" r:id="rId23"/>
    <p:sldLayoutId id="2147483813" r:id="rId24"/>
    <p:sldLayoutId id="2147483814" r:id="rId25"/>
    <p:sldLayoutId id="2147483815" r:id="rId26"/>
    <p:sldLayoutId id="2147483816" r:id="rId27"/>
    <p:sldLayoutId id="2147483817" r:id="rId28"/>
    <p:sldLayoutId id="2147483818" r:id="rId29"/>
  </p:sldLayoutIdLst>
  <p:transition>
    <p:fade/>
  </p:transition>
  <p:timing>
    <p:tnLst>
      <p:par>
        <p:cTn id="1" dur="indefinite" restart="never" nodeType="tmRoot"/>
      </p:par>
    </p:tnLst>
  </p:timing>
  <p:txStyles>
    <p:titleStyle>
      <a:lvl1pPr algn="l" defTabSz="914293"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18" marR="0" indent="-33611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46" marR="0" indent="-23652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275"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8354"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2432"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4307"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456"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602"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750"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93" rtl="0" eaLnBrk="1" latinLnBrk="0" hangingPunct="1">
        <a:defRPr sz="1765" kern="1200">
          <a:solidFill>
            <a:schemeClr val="tx1"/>
          </a:solidFill>
          <a:latin typeface="+mn-lt"/>
          <a:ea typeface="+mn-ea"/>
          <a:cs typeface="+mn-cs"/>
        </a:defRPr>
      </a:lvl1pPr>
      <a:lvl2pPr marL="457147" algn="l" defTabSz="914293" rtl="0" eaLnBrk="1" latinLnBrk="0" hangingPunct="1">
        <a:defRPr sz="1765" kern="1200">
          <a:solidFill>
            <a:schemeClr val="tx1"/>
          </a:solidFill>
          <a:latin typeface="+mn-lt"/>
          <a:ea typeface="+mn-ea"/>
          <a:cs typeface="+mn-cs"/>
        </a:defRPr>
      </a:lvl2pPr>
      <a:lvl3pPr marL="914293" algn="l" defTabSz="914293" rtl="0" eaLnBrk="1" latinLnBrk="0" hangingPunct="1">
        <a:defRPr sz="1765" kern="1200">
          <a:solidFill>
            <a:schemeClr val="tx1"/>
          </a:solidFill>
          <a:latin typeface="+mn-lt"/>
          <a:ea typeface="+mn-ea"/>
          <a:cs typeface="+mn-cs"/>
        </a:defRPr>
      </a:lvl3pPr>
      <a:lvl4pPr marL="1371441" algn="l" defTabSz="914293" rtl="0" eaLnBrk="1" latinLnBrk="0" hangingPunct="1">
        <a:defRPr sz="1765" kern="1200">
          <a:solidFill>
            <a:schemeClr val="tx1"/>
          </a:solidFill>
          <a:latin typeface="+mn-lt"/>
          <a:ea typeface="+mn-ea"/>
          <a:cs typeface="+mn-cs"/>
        </a:defRPr>
      </a:lvl4pPr>
      <a:lvl5pPr marL="1828587" algn="l" defTabSz="914293" rtl="0" eaLnBrk="1" latinLnBrk="0" hangingPunct="1">
        <a:defRPr sz="1765" kern="1200">
          <a:solidFill>
            <a:schemeClr val="tx1"/>
          </a:solidFill>
          <a:latin typeface="+mn-lt"/>
          <a:ea typeface="+mn-ea"/>
          <a:cs typeface="+mn-cs"/>
        </a:defRPr>
      </a:lvl5pPr>
      <a:lvl6pPr marL="2285736" algn="l" defTabSz="914293" rtl="0" eaLnBrk="1" latinLnBrk="0" hangingPunct="1">
        <a:defRPr sz="1765" kern="1200">
          <a:solidFill>
            <a:schemeClr val="tx1"/>
          </a:solidFill>
          <a:latin typeface="+mn-lt"/>
          <a:ea typeface="+mn-ea"/>
          <a:cs typeface="+mn-cs"/>
        </a:defRPr>
      </a:lvl6pPr>
      <a:lvl7pPr marL="2742881" algn="l" defTabSz="914293" rtl="0" eaLnBrk="1" latinLnBrk="0" hangingPunct="1">
        <a:defRPr sz="1765" kern="1200">
          <a:solidFill>
            <a:schemeClr val="tx1"/>
          </a:solidFill>
          <a:latin typeface="+mn-lt"/>
          <a:ea typeface="+mn-ea"/>
          <a:cs typeface="+mn-cs"/>
        </a:defRPr>
      </a:lvl7pPr>
      <a:lvl8pPr marL="3200029" algn="l" defTabSz="914293" rtl="0" eaLnBrk="1" latinLnBrk="0" hangingPunct="1">
        <a:defRPr sz="1765" kern="1200">
          <a:solidFill>
            <a:schemeClr val="tx1"/>
          </a:solidFill>
          <a:latin typeface="+mn-lt"/>
          <a:ea typeface="+mn-ea"/>
          <a:cs typeface="+mn-cs"/>
        </a:defRPr>
      </a:lvl8pPr>
      <a:lvl9pPr marL="3657176" algn="l" defTabSz="914293"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008982453"/>
      </p:ext>
    </p:extLst>
  </p:cSld>
  <p:clrMap bg1="dk1" tx1="lt1" bg2="dk2" tx2="lt2" accent1="accent1" accent2="accent2" accent3="accent3" accent4="accent4" accent5="accent5" accent6="accent6" hlink="hlink" folHlink="folHlink"/>
  <p:sldLayoutIdLst>
    <p:sldLayoutId id="2147483821" r:id="rId1"/>
    <p:sldLayoutId id="2147483822" r:id="rId2"/>
    <p:sldLayoutId id="2147483823" r:id="rId3"/>
    <p:sldLayoutId id="2147483824" r:id="rId4"/>
    <p:sldLayoutId id="2147483825" r:id="rId5"/>
    <p:sldLayoutId id="2147483826" r:id="rId6"/>
    <p:sldLayoutId id="2147483827" r:id="rId7"/>
    <p:sldLayoutId id="2147483828" r:id="rId8"/>
    <p:sldLayoutId id="2147483829" r:id="rId9"/>
    <p:sldLayoutId id="2147483830" r:id="rId10"/>
    <p:sldLayoutId id="2147483831" r:id="rId11"/>
    <p:sldLayoutId id="2147483832" r:id="rId12"/>
    <p:sldLayoutId id="2147483833" r:id="rId13"/>
    <p:sldLayoutId id="2147483834" r:id="rId14"/>
    <p:sldLayoutId id="2147483835" r:id="rId15"/>
    <p:sldLayoutId id="2147483836" r:id="rId16"/>
    <p:sldLayoutId id="2147483837" r:id="rId17"/>
    <p:sldLayoutId id="2147483838" r:id="rId18"/>
    <p:sldLayoutId id="2147483839" r:id="rId19"/>
    <p:sldLayoutId id="2147483840" r:id="rId20"/>
    <p:sldLayoutId id="2147483841" r:id="rId21"/>
    <p:sldLayoutId id="2147483842" r:id="rId22"/>
    <p:sldLayoutId id="2147483843" r:id="rId23"/>
    <p:sldLayoutId id="2147483844" r:id="rId24"/>
    <p:sldLayoutId id="2147483845" r:id="rId25"/>
    <p:sldLayoutId id="2147483846" r:id="rId26"/>
    <p:sldLayoutId id="2147483847" r:id="rId27"/>
    <p:sldLayoutId id="2147483848" r:id="rId28"/>
    <p:sldLayoutId id="2147483849" r:id="rId29"/>
  </p:sldLayoutIdLst>
  <p:transition>
    <p:fade/>
  </p:transition>
  <p:timing>
    <p:tnLst>
      <p:par>
        <p:cTn id="1" dur="indefinite" restart="never" nodeType="tmRoot"/>
      </p:par>
    </p:tnLst>
  </p:timing>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23"/>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729162775"/>
      </p:ext>
    </p:extLst>
  </p:cSld>
  <p:clrMap bg1="lt1" tx1="dk1" bg2="lt2" tx2="dk2" accent1="accent1" accent2="accent2" accent3="accent3" accent4="accent4" accent5="accent5" accent6="accent6" hlink="hlink" folHlink="folHlink"/>
  <p:sldLayoutIdLst>
    <p:sldLayoutId id="2147483851" r:id="rId1"/>
    <p:sldLayoutId id="2147483852" r:id="rId2"/>
    <p:sldLayoutId id="2147483853" r:id="rId3"/>
    <p:sldLayoutId id="2147483854" r:id="rId4"/>
    <p:sldLayoutId id="2147483855" r:id="rId5"/>
    <p:sldLayoutId id="2147483856" r:id="rId6"/>
    <p:sldLayoutId id="2147483857" r:id="rId7"/>
    <p:sldLayoutId id="2147483858" r:id="rId8"/>
    <p:sldLayoutId id="2147483859" r:id="rId9"/>
    <p:sldLayoutId id="2147483860" r:id="rId10"/>
    <p:sldLayoutId id="2147483861" r:id="rId11"/>
    <p:sldLayoutId id="2147483862" r:id="rId12"/>
    <p:sldLayoutId id="2147483863" r:id="rId13"/>
    <p:sldLayoutId id="2147483864" r:id="rId14"/>
    <p:sldLayoutId id="2147483865" r:id="rId15"/>
    <p:sldLayoutId id="2147483866" r:id="rId16"/>
    <p:sldLayoutId id="2147483867" r:id="rId17"/>
    <p:sldLayoutId id="2147483868" r:id="rId18"/>
    <p:sldLayoutId id="2147483869" r:id="rId19"/>
    <p:sldLayoutId id="2147483870" r:id="rId20"/>
    <p:sldLayoutId id="2147483871" r:id="rId21"/>
  </p:sldLayoutIdLst>
  <p:transition>
    <p:fade/>
  </p:transition>
  <p:timing>
    <p:tnLst>
      <p:par>
        <p:cTn id="1" dur="indefinite" restart="never" nodeType="tmRoot"/>
      </p:par>
    </p:tnLst>
  </p:timing>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p:nvPicPr>
        <p:blipFill>
          <a:blip r:embed="rId33" cstate="print">
            <a:extLst>
              <a:ext uri="{28A0092B-C50C-407E-A947-70E740481C1C}">
                <a14:useLocalDpi xmlns:a14="http://schemas.microsoft.com/office/drawing/2010/main" val="0"/>
              </a:ext>
            </a:extLst>
          </a:blip>
          <a:stretch>
            <a:fillRect/>
          </a:stretch>
        </p:blipFill>
        <p:spPr>
          <a:xfrm rot="5400000">
            <a:off x="10325051" y="1906413"/>
            <a:ext cx="4214127" cy="401305"/>
          </a:xfrm>
          <a:prstGeom prst="rect">
            <a:avLst/>
          </a:prstGeom>
        </p:spPr>
      </p:pic>
      <p:pic>
        <p:nvPicPr>
          <p:cNvPr id="8" name="Logo" descr="MS Logo White.png"/>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757617669"/>
      </p:ext>
    </p:extLst>
  </p:cSld>
  <p:clrMap bg1="lt1" tx1="dk1" bg2="lt2" tx2="dk2" accent1="accent1" accent2="accent2" accent3="accent3" accent4="accent4" accent5="accent5" accent6="accent6" hlink="hlink" folHlink="folHlink"/>
  <p:sldLayoutIdLst>
    <p:sldLayoutId id="2147483873" r:id="rId1"/>
    <p:sldLayoutId id="2147483874" r:id="rId2"/>
    <p:sldLayoutId id="2147483875" r:id="rId3"/>
    <p:sldLayoutId id="2147483876" r:id="rId4"/>
    <p:sldLayoutId id="2147483877" r:id="rId5"/>
    <p:sldLayoutId id="2147483878" r:id="rId6"/>
    <p:sldLayoutId id="2147483879" r:id="rId7"/>
    <p:sldLayoutId id="2147483880" r:id="rId8"/>
    <p:sldLayoutId id="2147483881" r:id="rId9"/>
    <p:sldLayoutId id="2147483882" r:id="rId10"/>
    <p:sldLayoutId id="2147483883" r:id="rId11"/>
    <p:sldLayoutId id="2147483884" r:id="rId12"/>
    <p:sldLayoutId id="2147483885" r:id="rId13"/>
    <p:sldLayoutId id="2147483886" r:id="rId14"/>
    <p:sldLayoutId id="2147483887" r:id="rId15"/>
    <p:sldLayoutId id="2147483888" r:id="rId16"/>
    <p:sldLayoutId id="2147483889" r:id="rId17"/>
    <p:sldLayoutId id="2147483890" r:id="rId18"/>
    <p:sldLayoutId id="2147483891" r:id="rId19"/>
    <p:sldLayoutId id="2147483892" r:id="rId20"/>
    <p:sldLayoutId id="2147483893" r:id="rId21"/>
    <p:sldLayoutId id="2147483894" r:id="rId22"/>
    <p:sldLayoutId id="2147483895" r:id="rId23"/>
    <p:sldLayoutId id="2147483896" r:id="rId24"/>
    <p:sldLayoutId id="2147483897" r:id="rId25"/>
    <p:sldLayoutId id="2147483898" r:id="rId26"/>
    <p:sldLayoutId id="2147483899" r:id="rId27"/>
    <p:sldLayoutId id="2147483900" r:id="rId28"/>
    <p:sldLayoutId id="2147483901" r:id="rId29"/>
    <p:sldLayoutId id="2147483902" r:id="rId30"/>
    <p:sldLayoutId id="2147483903" r:id="rId31"/>
  </p:sldLayoutIdLst>
  <p:transition>
    <p:fade/>
  </p:transition>
  <p:timing>
    <p:tnLst>
      <p:par>
        <p:cTn id="1" dur="indefinite" restart="never" nodeType="tmRoot"/>
      </p:par>
    </p:tnLst>
  </p:timing>
  <p:hf hdr="0" ftr="0" dt="0"/>
  <p:txStyles>
    <p:title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userDrawn="1"/>
        </p:nvPicPr>
        <p:blipFill>
          <a:blip r:embed="rId34" cstate="print">
            <a:extLst>
              <a:ext uri="{28A0092B-C50C-407E-A947-70E740481C1C}">
                <a14:useLocalDpi xmlns:a14="http://schemas.microsoft.com/office/drawing/2010/main" val="0"/>
              </a:ext>
            </a:extLst>
          </a:blip>
          <a:stretch>
            <a:fillRect/>
          </a:stretch>
        </p:blipFill>
        <p:spPr>
          <a:xfrm rot="5400000">
            <a:off x="10325051" y="1906413"/>
            <a:ext cx="4214127" cy="401305"/>
          </a:xfrm>
          <a:prstGeom prst="rect">
            <a:avLst/>
          </a:prstGeom>
        </p:spPr>
      </p:pic>
      <p:pic>
        <p:nvPicPr>
          <p:cNvPr id="8" name="Logo" descr="MS Logo White.png"/>
          <p:cNvPicPr>
            <a:picLocks noChangeAspect="1"/>
          </p:cNvPicPr>
          <p:nvPr userDrawn="1"/>
        </p:nvPicPr>
        <p:blipFill>
          <a:blip r:embed="rId35"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062339693"/>
      </p:ext>
    </p:extLst>
  </p:cSld>
  <p:clrMap bg1="lt1" tx1="dk1" bg2="lt2" tx2="dk2" accent1="accent1" accent2="accent2" accent3="accent3" accent4="accent4" accent5="accent5" accent6="accent6" hlink="hlink" folHlink="folHlink"/>
  <p:sldLayoutIdLst>
    <p:sldLayoutId id="2147483905" r:id="rId1"/>
    <p:sldLayoutId id="2147483906" r:id="rId2"/>
    <p:sldLayoutId id="2147483907" r:id="rId3"/>
    <p:sldLayoutId id="2147483908" r:id="rId4"/>
    <p:sldLayoutId id="2147483909" r:id="rId5"/>
    <p:sldLayoutId id="2147483910" r:id="rId6"/>
    <p:sldLayoutId id="2147483911" r:id="rId7"/>
    <p:sldLayoutId id="2147483912" r:id="rId8"/>
    <p:sldLayoutId id="2147483913" r:id="rId9"/>
    <p:sldLayoutId id="2147483914" r:id="rId10"/>
    <p:sldLayoutId id="2147483915" r:id="rId11"/>
    <p:sldLayoutId id="2147483916" r:id="rId12"/>
    <p:sldLayoutId id="2147483917" r:id="rId13"/>
    <p:sldLayoutId id="2147483918" r:id="rId14"/>
    <p:sldLayoutId id="2147483919" r:id="rId15"/>
    <p:sldLayoutId id="2147483920" r:id="rId16"/>
    <p:sldLayoutId id="2147483921" r:id="rId17"/>
    <p:sldLayoutId id="2147483922" r:id="rId18"/>
    <p:sldLayoutId id="2147483923" r:id="rId19"/>
    <p:sldLayoutId id="2147483924" r:id="rId20"/>
    <p:sldLayoutId id="2147483925" r:id="rId21"/>
    <p:sldLayoutId id="2147483926" r:id="rId22"/>
    <p:sldLayoutId id="2147483927" r:id="rId23"/>
    <p:sldLayoutId id="2147483928" r:id="rId24"/>
    <p:sldLayoutId id="2147483929" r:id="rId25"/>
    <p:sldLayoutId id="2147483930" r:id="rId26"/>
    <p:sldLayoutId id="2147483931" r:id="rId27"/>
    <p:sldLayoutId id="2147483932" r:id="rId28"/>
    <p:sldLayoutId id="2147483933" r:id="rId29"/>
    <p:sldLayoutId id="2147483934" r:id="rId30"/>
    <p:sldLayoutId id="2147483935" r:id="rId31"/>
    <p:sldLayoutId id="2147483936" r:id="rId32"/>
  </p:sldLayoutIdLst>
  <p:transition>
    <p:fade/>
  </p:transition>
  <p:timing>
    <p:tnLst>
      <p:par>
        <p:cTn id="1" dur="indefinite" restart="never" nodeType="tmRoot"/>
      </p:par>
    </p:tnLst>
  </p:timing>
  <p:txStyles>
    <p:title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p:nvPicPr>
        <p:blipFill>
          <a:blip r:embed="rId33" cstate="print">
            <a:extLst>
              <a:ext uri="{28A0092B-C50C-407E-A947-70E740481C1C}">
                <a14:useLocalDpi xmlns:a14="http://schemas.microsoft.com/office/drawing/2010/main" val="0"/>
              </a:ext>
            </a:extLst>
          </a:blip>
          <a:stretch>
            <a:fillRect/>
          </a:stretch>
        </p:blipFill>
        <p:spPr>
          <a:xfrm rot="5400000">
            <a:off x="10325052" y="1906414"/>
            <a:ext cx="4214127" cy="401305"/>
          </a:xfrm>
          <a:prstGeom prst="rect">
            <a:avLst/>
          </a:prstGeom>
        </p:spPr>
      </p:pic>
      <p:pic>
        <p:nvPicPr>
          <p:cNvPr id="8" name="Logo" descr="MS Logo White.png"/>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a:off x="10805330" y="6468244"/>
            <a:ext cx="1169019" cy="250567"/>
          </a:xfrm>
          <a:prstGeom prst="rect">
            <a:avLst/>
          </a:prstGeom>
        </p:spPr>
      </p:pic>
    </p:spTree>
    <p:extLst>
      <p:ext uri="{BB962C8B-B14F-4D97-AF65-F5344CB8AC3E}">
        <p14:creationId xmlns:p14="http://schemas.microsoft.com/office/powerpoint/2010/main" val="4142349270"/>
      </p:ext>
    </p:extLst>
  </p:cSld>
  <p:clrMap bg1="lt1" tx1="dk1" bg2="lt2" tx2="dk2" accent1="accent1" accent2="accent2" accent3="accent3" accent4="accent4" accent5="accent5" accent6="accent6" hlink="hlink" folHlink="folHlink"/>
  <p:sldLayoutIdLst>
    <p:sldLayoutId id="2147483938" r:id="rId1"/>
    <p:sldLayoutId id="2147483939" r:id="rId2"/>
    <p:sldLayoutId id="2147483940" r:id="rId3"/>
    <p:sldLayoutId id="2147483941" r:id="rId4"/>
    <p:sldLayoutId id="2147483942" r:id="rId5"/>
    <p:sldLayoutId id="2147483943" r:id="rId6"/>
    <p:sldLayoutId id="2147483944" r:id="rId7"/>
    <p:sldLayoutId id="2147483945" r:id="rId8"/>
    <p:sldLayoutId id="2147483946" r:id="rId9"/>
    <p:sldLayoutId id="2147483947" r:id="rId10"/>
    <p:sldLayoutId id="2147483948" r:id="rId11"/>
    <p:sldLayoutId id="2147483949" r:id="rId12"/>
    <p:sldLayoutId id="2147483950" r:id="rId13"/>
    <p:sldLayoutId id="2147483951" r:id="rId14"/>
    <p:sldLayoutId id="2147483952" r:id="rId15"/>
    <p:sldLayoutId id="2147483953" r:id="rId16"/>
    <p:sldLayoutId id="2147483954" r:id="rId17"/>
    <p:sldLayoutId id="2147483955" r:id="rId18"/>
    <p:sldLayoutId id="2147483956" r:id="rId19"/>
    <p:sldLayoutId id="2147483957" r:id="rId20"/>
    <p:sldLayoutId id="2147483958" r:id="rId21"/>
    <p:sldLayoutId id="2147483959" r:id="rId22"/>
    <p:sldLayoutId id="2147483960" r:id="rId23"/>
    <p:sldLayoutId id="2147483961" r:id="rId24"/>
    <p:sldLayoutId id="2147483962" r:id="rId25"/>
    <p:sldLayoutId id="2147483963" r:id="rId26"/>
    <p:sldLayoutId id="2147483964" r:id="rId27"/>
    <p:sldLayoutId id="2147483965" r:id="rId28"/>
    <p:sldLayoutId id="2147483966" r:id="rId29"/>
    <p:sldLayoutId id="2147483967" r:id="rId30"/>
    <p:sldLayoutId id="2147483968" r:id="rId31"/>
  </p:sldLayoutIdLst>
  <p:transition>
    <p:fade/>
  </p:transition>
  <p:timing>
    <p:tnLst>
      <p:par>
        <p:cTn id="1" dur="indefinite" restart="never" nodeType="tmRoot"/>
      </p:par>
    </p:tnLst>
  </p:timing>
  <p:hf hdr="0" ftr="0" dt="0"/>
  <p:txStyles>
    <p:titleStyle>
      <a:lvl1pPr algn="l" defTabSz="913906" rtl="0" eaLnBrk="1" latinLnBrk="0" hangingPunct="1">
        <a:lnSpc>
          <a:spcPct val="90000"/>
        </a:lnSpc>
        <a:spcBef>
          <a:spcPct val="0"/>
        </a:spcBef>
        <a:buNone/>
        <a:defRPr lang="en-US" sz="5291" b="0" kern="1200" cap="none" spc="-100" baseline="0" dirty="0" smtClean="0">
          <a:ln w="3175">
            <a:noFill/>
          </a:ln>
          <a:solidFill>
            <a:schemeClr val="bg1"/>
          </a:solidFill>
          <a:effectLst/>
          <a:latin typeface="+mj-lt"/>
          <a:ea typeface="+mn-ea"/>
          <a:cs typeface="Segoe UI" pitchFamily="34" charset="0"/>
        </a:defRPr>
      </a:lvl1pPr>
    </p:titleStyle>
    <p:bodyStyle>
      <a:lvl1pPr marL="335975" marR="0" indent="-335975" algn="l" defTabSz="913906"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19" kern="1200" spc="0" baseline="0">
          <a:solidFill>
            <a:schemeClr val="bg1"/>
          </a:solidFill>
          <a:latin typeface="+mj-lt"/>
          <a:ea typeface="+mn-ea"/>
          <a:cs typeface="+mn-cs"/>
        </a:defRPr>
      </a:lvl1pPr>
      <a:lvl2pPr marL="572402" marR="0" indent="-236427" algn="l" defTabSz="913906"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1" kern="1200" spc="0" baseline="0">
          <a:solidFill>
            <a:schemeClr val="bg1"/>
          </a:solidFill>
          <a:latin typeface="+mn-lt"/>
          <a:ea typeface="+mn-ea"/>
          <a:cs typeface="+mn-cs"/>
        </a:defRPr>
      </a:lvl2pPr>
      <a:lvl3pPr marL="783943" marR="0" indent="-223984" algn="l" defTabSz="913906"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1" kern="1200" spc="0" baseline="0">
          <a:solidFill>
            <a:schemeClr val="bg1"/>
          </a:solidFill>
          <a:latin typeface="+mn-lt"/>
          <a:ea typeface="+mn-ea"/>
          <a:cs typeface="+mn-cs"/>
        </a:defRPr>
      </a:lvl3pPr>
      <a:lvl4pPr marL="1007927" marR="0" indent="-223984" algn="l" defTabSz="913906"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59" kern="1200" spc="0" baseline="0">
          <a:solidFill>
            <a:schemeClr val="bg1"/>
          </a:solidFill>
          <a:latin typeface="+mn-lt"/>
          <a:ea typeface="+mn-ea"/>
          <a:cs typeface="+mn-cs"/>
        </a:defRPr>
      </a:lvl4pPr>
      <a:lvl5pPr marL="1231910" marR="0" indent="-223984" algn="l" defTabSz="913906"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59" kern="1200" spc="0" baseline="0">
          <a:solidFill>
            <a:schemeClr val="bg1"/>
          </a:solidFill>
          <a:latin typeface="+mn-lt"/>
          <a:ea typeface="+mn-ea"/>
          <a:cs typeface="+mn-cs"/>
        </a:defRPr>
      </a:lvl5pPr>
      <a:lvl6pPr marL="2513242" indent="-228477" algn="l" defTabSz="913906" rtl="0" eaLnBrk="1" latinLnBrk="0" hangingPunct="1">
        <a:spcBef>
          <a:spcPct val="20000"/>
        </a:spcBef>
        <a:buFont typeface="Arial" pitchFamily="34" charset="0"/>
        <a:buChar char="•"/>
        <a:defRPr sz="1959" kern="1200">
          <a:solidFill>
            <a:schemeClr val="tx1"/>
          </a:solidFill>
          <a:latin typeface="+mn-lt"/>
          <a:ea typeface="+mn-ea"/>
          <a:cs typeface="+mn-cs"/>
        </a:defRPr>
      </a:lvl6pPr>
      <a:lvl7pPr marL="2970196" indent="-228477" algn="l" defTabSz="913906" rtl="0" eaLnBrk="1" latinLnBrk="0" hangingPunct="1">
        <a:spcBef>
          <a:spcPct val="20000"/>
        </a:spcBef>
        <a:buFont typeface="Arial" pitchFamily="34" charset="0"/>
        <a:buChar char="•"/>
        <a:defRPr sz="1959" kern="1200">
          <a:solidFill>
            <a:schemeClr val="tx1"/>
          </a:solidFill>
          <a:latin typeface="+mn-lt"/>
          <a:ea typeface="+mn-ea"/>
          <a:cs typeface="+mn-cs"/>
        </a:defRPr>
      </a:lvl7pPr>
      <a:lvl8pPr marL="3427149" indent="-228477" algn="l" defTabSz="913906" rtl="0" eaLnBrk="1" latinLnBrk="0" hangingPunct="1">
        <a:spcBef>
          <a:spcPct val="20000"/>
        </a:spcBef>
        <a:buFont typeface="Arial" pitchFamily="34" charset="0"/>
        <a:buChar char="•"/>
        <a:defRPr sz="1959" kern="1200">
          <a:solidFill>
            <a:schemeClr val="tx1"/>
          </a:solidFill>
          <a:latin typeface="+mn-lt"/>
          <a:ea typeface="+mn-ea"/>
          <a:cs typeface="+mn-cs"/>
        </a:defRPr>
      </a:lvl8pPr>
      <a:lvl9pPr marL="3884102" indent="-228477" algn="l" defTabSz="913906" rtl="0" eaLnBrk="1" latinLnBrk="0" hangingPunct="1">
        <a:spcBef>
          <a:spcPct val="20000"/>
        </a:spcBef>
        <a:buFont typeface="Arial" pitchFamily="34" charset="0"/>
        <a:buChar char="•"/>
        <a:defRPr sz="1959" kern="1200">
          <a:solidFill>
            <a:schemeClr val="tx1"/>
          </a:solidFill>
          <a:latin typeface="+mn-lt"/>
          <a:ea typeface="+mn-ea"/>
          <a:cs typeface="+mn-cs"/>
        </a:defRPr>
      </a:lvl9pPr>
    </p:bodyStyle>
    <p:otherStyle>
      <a:defPPr>
        <a:defRPr lang="en-US"/>
      </a:defPPr>
      <a:lvl1pPr marL="0" algn="l" defTabSz="913906" rtl="0" eaLnBrk="1" latinLnBrk="0" hangingPunct="1">
        <a:defRPr sz="1763" kern="1200">
          <a:solidFill>
            <a:schemeClr val="tx1"/>
          </a:solidFill>
          <a:latin typeface="+mn-lt"/>
          <a:ea typeface="+mn-ea"/>
          <a:cs typeface="+mn-cs"/>
        </a:defRPr>
      </a:lvl1pPr>
      <a:lvl2pPr marL="456953" algn="l" defTabSz="913906" rtl="0" eaLnBrk="1" latinLnBrk="0" hangingPunct="1">
        <a:defRPr sz="1763" kern="1200">
          <a:solidFill>
            <a:schemeClr val="tx1"/>
          </a:solidFill>
          <a:latin typeface="+mn-lt"/>
          <a:ea typeface="+mn-ea"/>
          <a:cs typeface="+mn-cs"/>
        </a:defRPr>
      </a:lvl2pPr>
      <a:lvl3pPr marL="913906" algn="l" defTabSz="913906" rtl="0" eaLnBrk="1" latinLnBrk="0" hangingPunct="1">
        <a:defRPr sz="1763" kern="1200">
          <a:solidFill>
            <a:schemeClr val="tx1"/>
          </a:solidFill>
          <a:latin typeface="+mn-lt"/>
          <a:ea typeface="+mn-ea"/>
          <a:cs typeface="+mn-cs"/>
        </a:defRPr>
      </a:lvl3pPr>
      <a:lvl4pPr marL="1370860" algn="l" defTabSz="913906" rtl="0" eaLnBrk="1" latinLnBrk="0" hangingPunct="1">
        <a:defRPr sz="1763" kern="1200">
          <a:solidFill>
            <a:schemeClr val="tx1"/>
          </a:solidFill>
          <a:latin typeface="+mn-lt"/>
          <a:ea typeface="+mn-ea"/>
          <a:cs typeface="+mn-cs"/>
        </a:defRPr>
      </a:lvl4pPr>
      <a:lvl5pPr marL="1827812" algn="l" defTabSz="913906" rtl="0" eaLnBrk="1" latinLnBrk="0" hangingPunct="1">
        <a:defRPr sz="1763" kern="1200">
          <a:solidFill>
            <a:schemeClr val="tx1"/>
          </a:solidFill>
          <a:latin typeface="+mn-lt"/>
          <a:ea typeface="+mn-ea"/>
          <a:cs typeface="+mn-cs"/>
        </a:defRPr>
      </a:lvl5pPr>
      <a:lvl6pPr marL="2284766" algn="l" defTabSz="913906" rtl="0" eaLnBrk="1" latinLnBrk="0" hangingPunct="1">
        <a:defRPr sz="1763" kern="1200">
          <a:solidFill>
            <a:schemeClr val="tx1"/>
          </a:solidFill>
          <a:latin typeface="+mn-lt"/>
          <a:ea typeface="+mn-ea"/>
          <a:cs typeface="+mn-cs"/>
        </a:defRPr>
      </a:lvl6pPr>
      <a:lvl7pPr marL="2741718" algn="l" defTabSz="913906" rtl="0" eaLnBrk="1" latinLnBrk="0" hangingPunct="1">
        <a:defRPr sz="1763" kern="1200">
          <a:solidFill>
            <a:schemeClr val="tx1"/>
          </a:solidFill>
          <a:latin typeface="+mn-lt"/>
          <a:ea typeface="+mn-ea"/>
          <a:cs typeface="+mn-cs"/>
        </a:defRPr>
      </a:lvl7pPr>
      <a:lvl8pPr marL="3198672" algn="l" defTabSz="913906" rtl="0" eaLnBrk="1" latinLnBrk="0" hangingPunct="1">
        <a:defRPr sz="1763" kern="1200">
          <a:solidFill>
            <a:schemeClr val="tx1"/>
          </a:solidFill>
          <a:latin typeface="+mn-lt"/>
          <a:ea typeface="+mn-ea"/>
          <a:cs typeface="+mn-cs"/>
        </a:defRPr>
      </a:lvl8pPr>
      <a:lvl9pPr marL="3655626" algn="l" defTabSz="913906" rtl="0" eaLnBrk="1" latinLnBrk="0" hangingPunct="1">
        <a:defRPr sz="1763"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1" y="289512"/>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6" name="Picture 5"/>
          <p:cNvPicPr>
            <a:picLocks noChangeAspect="1"/>
          </p:cNvPicPr>
          <p:nvPr userDrawn="1"/>
        </p:nvPicPr>
        <p:blipFill>
          <a:blip r:embed="rId30"/>
          <a:stretch>
            <a:fillRect/>
          </a:stretch>
        </p:blipFill>
        <p:spPr>
          <a:xfrm rot="5400000">
            <a:off x="9302126" y="2991034"/>
            <a:ext cx="6858623" cy="876557"/>
          </a:xfrm>
          <a:prstGeom prst="rect">
            <a:avLst/>
          </a:prstGeom>
        </p:spPr>
      </p:pic>
    </p:spTree>
    <p:extLst>
      <p:ext uri="{BB962C8B-B14F-4D97-AF65-F5344CB8AC3E}">
        <p14:creationId xmlns:p14="http://schemas.microsoft.com/office/powerpoint/2010/main" val="4039200818"/>
      </p:ext>
    </p:extLst>
  </p:cSld>
  <p:clrMap bg1="dk1" tx1="lt1" bg2="dk2" tx2="lt2" accent1="accent1" accent2="accent2" accent3="accent3" accent4="accent4" accent5="accent5" accent6="accent6" hlink="hlink" folHlink="folHlink"/>
  <p:sldLayoutIdLst>
    <p:sldLayoutId id="2147483970" r:id="rId1"/>
    <p:sldLayoutId id="2147483971" r:id="rId2"/>
    <p:sldLayoutId id="2147483972" r:id="rId3"/>
    <p:sldLayoutId id="2147483973" r:id="rId4"/>
    <p:sldLayoutId id="2147483974" r:id="rId5"/>
    <p:sldLayoutId id="2147483975" r:id="rId6"/>
    <p:sldLayoutId id="2147483976" r:id="rId7"/>
    <p:sldLayoutId id="2147483977" r:id="rId8"/>
    <p:sldLayoutId id="2147483978" r:id="rId9"/>
    <p:sldLayoutId id="2147483979" r:id="rId10"/>
    <p:sldLayoutId id="2147483980" r:id="rId11"/>
    <p:sldLayoutId id="2147483981" r:id="rId12"/>
    <p:sldLayoutId id="2147483982" r:id="rId13"/>
    <p:sldLayoutId id="2147483983" r:id="rId14"/>
    <p:sldLayoutId id="2147483984" r:id="rId15"/>
    <p:sldLayoutId id="2147483985" r:id="rId16"/>
    <p:sldLayoutId id="2147483986" r:id="rId17"/>
    <p:sldLayoutId id="2147483987" r:id="rId18"/>
    <p:sldLayoutId id="2147483988" r:id="rId19"/>
    <p:sldLayoutId id="2147483989" r:id="rId20"/>
    <p:sldLayoutId id="2147483990" r:id="rId21"/>
    <p:sldLayoutId id="2147483991" r:id="rId22"/>
    <p:sldLayoutId id="2147483992" r:id="rId23"/>
    <p:sldLayoutId id="2147483993" r:id="rId24"/>
    <p:sldLayoutId id="2147483994" r:id="rId25"/>
    <p:sldLayoutId id="2147483995" r:id="rId26"/>
    <p:sldLayoutId id="2147483996" r:id="rId27"/>
    <p:sldLayoutId id="2147483997" r:id="rId28"/>
  </p:sldLayoutIdLst>
  <p:transition>
    <p:fade/>
  </p:transition>
  <p:timing>
    <p:tnLst>
      <p:par>
        <p:cTn id="1" dur="indefinite" restart="never" nodeType="tmRoot"/>
      </p:par>
    </p:tnLst>
  </p:timing>
  <p:txStyles>
    <p:titleStyle>
      <a:lvl1pPr algn="l" defTabSz="914180"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Layout" Target="../slideLayouts/slideLayout26.xml"/></Relationships>
</file>

<file path=ppt/slides/_rels/slide12.xml.rels><?xml version="1.0" encoding="UTF-8" standalone="yes"?>
<Relationships xmlns="http://schemas.openxmlformats.org/package/2006/relationships"><Relationship Id="rId8" Type="http://schemas.microsoft.com/office/2007/relationships/hdphoto" Target="../media/hdphoto4.wdp"/><Relationship Id="rId3" Type="http://schemas.openxmlformats.org/officeDocument/2006/relationships/image" Target="../media/image55.png"/><Relationship Id="rId7" Type="http://schemas.openxmlformats.org/officeDocument/2006/relationships/image" Target="../media/image57.png"/><Relationship Id="rId2" Type="http://schemas.openxmlformats.org/officeDocument/2006/relationships/notesSlide" Target="../notesSlides/notesSlide7.xml"/><Relationship Id="rId1" Type="http://schemas.openxmlformats.org/officeDocument/2006/relationships/slideLayout" Target="../slideLayouts/slideLayout164.xml"/><Relationship Id="rId6" Type="http://schemas.microsoft.com/office/2007/relationships/hdphoto" Target="../media/hdphoto3.wdp"/><Relationship Id="rId5" Type="http://schemas.openxmlformats.org/officeDocument/2006/relationships/image" Target="../media/image56.png"/><Relationship Id="rId4" Type="http://schemas.microsoft.com/office/2007/relationships/hdphoto" Target="../media/hdphoto2.wdp"/></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5.xml"/></Relationships>
</file>

<file path=ppt/slides/_rels/slide15.xml.rels><?xml version="1.0" encoding="UTF-8" standalone="yes"?>
<Relationships xmlns="http://schemas.openxmlformats.org/package/2006/relationships"><Relationship Id="rId8" Type="http://schemas.openxmlformats.org/officeDocument/2006/relationships/image" Target="../media/image64.emf"/><Relationship Id="rId3" Type="http://schemas.openxmlformats.org/officeDocument/2006/relationships/image" Target="../media/image59.emf"/><Relationship Id="rId7" Type="http://schemas.openxmlformats.org/officeDocument/2006/relationships/image" Target="../media/image63.emf"/><Relationship Id="rId2" Type="http://schemas.openxmlformats.org/officeDocument/2006/relationships/image" Target="../media/image58.emf"/><Relationship Id="rId1" Type="http://schemas.openxmlformats.org/officeDocument/2006/relationships/slideLayout" Target="../slideLayouts/slideLayout6.xml"/><Relationship Id="rId6" Type="http://schemas.openxmlformats.org/officeDocument/2006/relationships/image" Target="../media/image62.emf"/><Relationship Id="rId11" Type="http://schemas.openxmlformats.org/officeDocument/2006/relationships/image" Target="../media/image67.emf"/><Relationship Id="rId5" Type="http://schemas.openxmlformats.org/officeDocument/2006/relationships/image" Target="../media/image61.emf"/><Relationship Id="rId10" Type="http://schemas.openxmlformats.org/officeDocument/2006/relationships/image" Target="../media/image66.emf"/><Relationship Id="rId4" Type="http://schemas.openxmlformats.org/officeDocument/2006/relationships/image" Target="../media/image60.emf"/><Relationship Id="rId9" Type="http://schemas.openxmlformats.org/officeDocument/2006/relationships/image" Target="../media/image65.emf"/></Relationships>
</file>

<file path=ppt/slides/_rels/slide16.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image" Target="../media/image69.png"/><Relationship Id="rId7" Type="http://schemas.openxmlformats.org/officeDocument/2006/relationships/image" Target="../media/image73.png"/><Relationship Id="rId2" Type="http://schemas.openxmlformats.org/officeDocument/2006/relationships/notesSlide" Target="../notesSlides/notesSlide10.xml"/><Relationship Id="rId1" Type="http://schemas.openxmlformats.org/officeDocument/2006/relationships/slideLayout" Target="../slideLayouts/slideLayout14.xml"/><Relationship Id="rId6" Type="http://schemas.openxmlformats.org/officeDocument/2006/relationships/image" Target="../media/image72.jpeg"/><Relationship Id="rId5" Type="http://schemas.openxmlformats.org/officeDocument/2006/relationships/image" Target="../media/image71.png"/><Relationship Id="rId10" Type="http://schemas.openxmlformats.org/officeDocument/2006/relationships/image" Target="../media/image76.png"/><Relationship Id="rId4" Type="http://schemas.openxmlformats.org/officeDocument/2006/relationships/image" Target="../media/image70.png"/><Relationship Id="rId9" Type="http://schemas.openxmlformats.org/officeDocument/2006/relationships/image" Target="../media/image75.png"/></Relationships>
</file>

<file path=ppt/slides/_rels/slide19.xml.rels><?xml version="1.0" encoding="UTF-8" standalone="yes"?>
<Relationships xmlns="http://schemas.openxmlformats.org/package/2006/relationships"><Relationship Id="rId8" Type="http://schemas.openxmlformats.org/officeDocument/2006/relationships/image" Target="../media/image83.emf"/><Relationship Id="rId13" Type="http://schemas.openxmlformats.org/officeDocument/2006/relationships/image" Target="../media/image88.emf"/><Relationship Id="rId18" Type="http://schemas.openxmlformats.org/officeDocument/2006/relationships/image" Target="../media/image93.emf"/><Relationship Id="rId3" Type="http://schemas.openxmlformats.org/officeDocument/2006/relationships/image" Target="../media/image78.emf"/><Relationship Id="rId21" Type="http://schemas.openxmlformats.org/officeDocument/2006/relationships/image" Target="../media/image96.emf"/><Relationship Id="rId7" Type="http://schemas.openxmlformats.org/officeDocument/2006/relationships/image" Target="../media/image82.emf"/><Relationship Id="rId12" Type="http://schemas.openxmlformats.org/officeDocument/2006/relationships/image" Target="../media/image87.png"/><Relationship Id="rId17" Type="http://schemas.openxmlformats.org/officeDocument/2006/relationships/image" Target="../media/image92.emf"/><Relationship Id="rId2" Type="http://schemas.openxmlformats.org/officeDocument/2006/relationships/image" Target="../media/image77.emf"/><Relationship Id="rId16" Type="http://schemas.openxmlformats.org/officeDocument/2006/relationships/image" Target="../media/image91.emf"/><Relationship Id="rId20" Type="http://schemas.openxmlformats.org/officeDocument/2006/relationships/image" Target="../media/image95.emf"/><Relationship Id="rId1" Type="http://schemas.openxmlformats.org/officeDocument/2006/relationships/slideLayout" Target="../slideLayouts/slideLayout5.xml"/><Relationship Id="rId6" Type="http://schemas.openxmlformats.org/officeDocument/2006/relationships/image" Target="../media/image81.emf"/><Relationship Id="rId11" Type="http://schemas.openxmlformats.org/officeDocument/2006/relationships/image" Target="../media/image86.emf"/><Relationship Id="rId5" Type="http://schemas.openxmlformats.org/officeDocument/2006/relationships/image" Target="../media/image80.emf"/><Relationship Id="rId15" Type="http://schemas.openxmlformats.org/officeDocument/2006/relationships/image" Target="../media/image90.emf"/><Relationship Id="rId23" Type="http://schemas.openxmlformats.org/officeDocument/2006/relationships/image" Target="../media/image98.emf"/><Relationship Id="rId10" Type="http://schemas.openxmlformats.org/officeDocument/2006/relationships/image" Target="../media/image85.emf"/><Relationship Id="rId19" Type="http://schemas.openxmlformats.org/officeDocument/2006/relationships/image" Target="../media/image94.emf"/><Relationship Id="rId4" Type="http://schemas.openxmlformats.org/officeDocument/2006/relationships/image" Target="../media/image79.emf"/><Relationship Id="rId9" Type="http://schemas.openxmlformats.org/officeDocument/2006/relationships/image" Target="../media/image84.emf"/><Relationship Id="rId14" Type="http://schemas.openxmlformats.org/officeDocument/2006/relationships/image" Target="../media/image89.emf"/><Relationship Id="rId22" Type="http://schemas.openxmlformats.org/officeDocument/2006/relationships/image" Target="../media/image97.emf"/></Relationships>
</file>

<file path=ppt/slides/_rels/slide2.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2.xml"/><Relationship Id="rId1" Type="http://schemas.openxmlformats.org/officeDocument/2006/relationships/slideLayout" Target="../slideLayouts/slideLayout146.xml"/><Relationship Id="rId5" Type="http://schemas.openxmlformats.org/officeDocument/2006/relationships/image" Target="../media/image31.emf"/><Relationship Id="rId4" Type="http://schemas.openxmlformats.org/officeDocument/2006/relationships/image" Target="../media/image30.emf"/></Relationships>
</file>

<file path=ppt/slides/_rels/slide20.xml.rels><?xml version="1.0" encoding="UTF-8" standalone="yes"?>
<Relationships xmlns="http://schemas.openxmlformats.org/package/2006/relationships"><Relationship Id="rId8" Type="http://schemas.openxmlformats.org/officeDocument/2006/relationships/image" Target="../media/image79.emf"/><Relationship Id="rId13" Type="http://schemas.openxmlformats.org/officeDocument/2006/relationships/image" Target="../media/image87.png"/><Relationship Id="rId18" Type="http://schemas.openxmlformats.org/officeDocument/2006/relationships/image" Target="../media/image94.emf"/><Relationship Id="rId26" Type="http://schemas.openxmlformats.org/officeDocument/2006/relationships/image" Target="../media/image98.emf"/><Relationship Id="rId3" Type="http://schemas.openxmlformats.org/officeDocument/2006/relationships/image" Target="../media/image99.emf"/><Relationship Id="rId21" Type="http://schemas.openxmlformats.org/officeDocument/2006/relationships/image" Target="../media/image96.emf"/><Relationship Id="rId7" Type="http://schemas.openxmlformats.org/officeDocument/2006/relationships/image" Target="../media/image92.emf"/><Relationship Id="rId12" Type="http://schemas.openxmlformats.org/officeDocument/2006/relationships/image" Target="../media/image86.emf"/><Relationship Id="rId17" Type="http://schemas.openxmlformats.org/officeDocument/2006/relationships/image" Target="../media/image93.emf"/><Relationship Id="rId25" Type="http://schemas.openxmlformats.org/officeDocument/2006/relationships/image" Target="../media/image103.emf"/><Relationship Id="rId2" Type="http://schemas.openxmlformats.org/officeDocument/2006/relationships/image" Target="../media/image78.emf"/><Relationship Id="rId16" Type="http://schemas.openxmlformats.org/officeDocument/2006/relationships/image" Target="../media/image91.emf"/><Relationship Id="rId20" Type="http://schemas.openxmlformats.org/officeDocument/2006/relationships/image" Target="../media/image95.emf"/><Relationship Id="rId1" Type="http://schemas.openxmlformats.org/officeDocument/2006/relationships/slideLayout" Target="../slideLayouts/slideLayout5.xml"/><Relationship Id="rId6" Type="http://schemas.openxmlformats.org/officeDocument/2006/relationships/image" Target="../media/image82.emf"/><Relationship Id="rId11" Type="http://schemas.openxmlformats.org/officeDocument/2006/relationships/image" Target="../media/image85.emf"/><Relationship Id="rId24" Type="http://schemas.openxmlformats.org/officeDocument/2006/relationships/image" Target="../media/image102.emf"/><Relationship Id="rId5" Type="http://schemas.openxmlformats.org/officeDocument/2006/relationships/image" Target="../media/image84.emf"/><Relationship Id="rId15" Type="http://schemas.openxmlformats.org/officeDocument/2006/relationships/image" Target="../media/image90.emf"/><Relationship Id="rId23" Type="http://schemas.openxmlformats.org/officeDocument/2006/relationships/image" Target="../media/image101.emf"/><Relationship Id="rId10" Type="http://schemas.openxmlformats.org/officeDocument/2006/relationships/image" Target="../media/image83.emf"/><Relationship Id="rId19" Type="http://schemas.openxmlformats.org/officeDocument/2006/relationships/image" Target="../media/image100.emf"/><Relationship Id="rId4" Type="http://schemas.openxmlformats.org/officeDocument/2006/relationships/image" Target="../media/image77.emf"/><Relationship Id="rId9" Type="http://schemas.openxmlformats.org/officeDocument/2006/relationships/image" Target="../media/image80.emf"/><Relationship Id="rId14" Type="http://schemas.openxmlformats.org/officeDocument/2006/relationships/image" Target="../media/image89.emf"/><Relationship Id="rId22" Type="http://schemas.openxmlformats.org/officeDocument/2006/relationships/image" Target="../media/image97.emf"/></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2.xml"/><Relationship Id="rId1" Type="http://schemas.openxmlformats.org/officeDocument/2006/relationships/slideLayout" Target="../slideLayouts/slideLayout8.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8" Type="http://schemas.openxmlformats.org/officeDocument/2006/relationships/image" Target="../media/image46.emf"/><Relationship Id="rId13" Type="http://schemas.openxmlformats.org/officeDocument/2006/relationships/image" Target="../media/image108.emf"/><Relationship Id="rId3" Type="http://schemas.openxmlformats.org/officeDocument/2006/relationships/image" Target="../media/image40.emf"/><Relationship Id="rId7" Type="http://schemas.openxmlformats.org/officeDocument/2006/relationships/image" Target="../media/image44.emf"/><Relationship Id="rId12" Type="http://schemas.openxmlformats.org/officeDocument/2006/relationships/image" Target="../media/image107.emf"/><Relationship Id="rId2" Type="http://schemas.openxmlformats.org/officeDocument/2006/relationships/image" Target="../media/image104.emf"/><Relationship Id="rId1" Type="http://schemas.openxmlformats.org/officeDocument/2006/relationships/slideLayout" Target="../slideLayouts/slideLayout26.xml"/><Relationship Id="rId6" Type="http://schemas.openxmlformats.org/officeDocument/2006/relationships/image" Target="../media/image45.emf"/><Relationship Id="rId11" Type="http://schemas.openxmlformats.org/officeDocument/2006/relationships/image" Target="../media/image106.emf"/><Relationship Id="rId5" Type="http://schemas.openxmlformats.org/officeDocument/2006/relationships/image" Target="../media/image42.emf"/><Relationship Id="rId15" Type="http://schemas.openxmlformats.org/officeDocument/2006/relationships/image" Target="../media/image109.emf"/><Relationship Id="rId10" Type="http://schemas.openxmlformats.org/officeDocument/2006/relationships/image" Target="../media/image105.emf"/><Relationship Id="rId4" Type="http://schemas.openxmlformats.org/officeDocument/2006/relationships/image" Target="../media/image41.emf"/><Relationship Id="rId9" Type="http://schemas.openxmlformats.org/officeDocument/2006/relationships/image" Target="../media/image47.emf"/><Relationship Id="rId14" Type="http://schemas.openxmlformats.org/officeDocument/2006/relationships/image" Target="../media/image48.emf"/></Relationships>
</file>

<file path=ppt/slides/_rels/slide29.xml.rels><?xml version="1.0" encoding="UTF-8" standalone="yes"?>
<Relationships xmlns="http://schemas.openxmlformats.org/package/2006/relationships"><Relationship Id="rId8" Type="http://schemas.openxmlformats.org/officeDocument/2006/relationships/image" Target="../media/image115.png"/><Relationship Id="rId3" Type="http://schemas.openxmlformats.org/officeDocument/2006/relationships/image" Target="../media/image111.png"/><Relationship Id="rId7" Type="http://schemas.openxmlformats.org/officeDocument/2006/relationships/image" Target="../media/image69.png"/><Relationship Id="rId2" Type="http://schemas.openxmlformats.org/officeDocument/2006/relationships/image" Target="../media/image110.png"/><Relationship Id="rId1" Type="http://schemas.openxmlformats.org/officeDocument/2006/relationships/slideLayout" Target="../slideLayouts/slideLayout16.xml"/><Relationship Id="rId6" Type="http://schemas.openxmlformats.org/officeDocument/2006/relationships/image" Target="../media/image114.png"/><Relationship Id="rId5" Type="http://schemas.openxmlformats.org/officeDocument/2006/relationships/image" Target="../media/image113.png"/><Relationship Id="rId4" Type="http://schemas.openxmlformats.org/officeDocument/2006/relationships/image" Target="../media/image112.png"/></Relationships>
</file>

<file path=ppt/slides/_rels/slide3.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3.xml"/><Relationship Id="rId1" Type="http://schemas.openxmlformats.org/officeDocument/2006/relationships/slideLayout" Target="../slideLayouts/slideLayout151.xml"/><Relationship Id="rId6" Type="http://schemas.openxmlformats.org/officeDocument/2006/relationships/image" Target="../media/image35.emf"/><Relationship Id="rId5" Type="http://schemas.openxmlformats.org/officeDocument/2006/relationships/image" Target="../media/image34.emf"/><Relationship Id="rId4" Type="http://schemas.openxmlformats.org/officeDocument/2006/relationships/image" Target="../media/image33.em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Layout" Target="../slideLayouts/slideLayout26.xml"/></Relationships>
</file>

<file path=ppt/slides/_rels/slide32.xml.rels><?xml version="1.0" encoding="UTF-8" standalone="yes"?>
<Relationships xmlns="http://schemas.openxmlformats.org/package/2006/relationships"><Relationship Id="rId8" Type="http://schemas.openxmlformats.org/officeDocument/2006/relationships/image" Target="../media/image118.emf"/><Relationship Id="rId13" Type="http://schemas.openxmlformats.org/officeDocument/2006/relationships/image" Target="../media/image47.emf"/><Relationship Id="rId18" Type="http://schemas.openxmlformats.org/officeDocument/2006/relationships/image" Target="../media/image123.emf"/><Relationship Id="rId3" Type="http://schemas.openxmlformats.org/officeDocument/2006/relationships/image" Target="../media/image116.emf"/><Relationship Id="rId21" Type="http://schemas.openxmlformats.org/officeDocument/2006/relationships/image" Target="../media/image126.emf"/><Relationship Id="rId7" Type="http://schemas.openxmlformats.org/officeDocument/2006/relationships/image" Target="../media/image117.emf"/><Relationship Id="rId12" Type="http://schemas.openxmlformats.org/officeDocument/2006/relationships/image" Target="../media/image46.emf"/><Relationship Id="rId17" Type="http://schemas.openxmlformats.org/officeDocument/2006/relationships/image" Target="../media/image122.emf"/><Relationship Id="rId2" Type="http://schemas.openxmlformats.org/officeDocument/2006/relationships/image" Target="../media/image40.emf"/><Relationship Id="rId16" Type="http://schemas.openxmlformats.org/officeDocument/2006/relationships/image" Target="../media/image121.emf"/><Relationship Id="rId20" Type="http://schemas.openxmlformats.org/officeDocument/2006/relationships/image" Target="../media/image125.emf"/><Relationship Id="rId1" Type="http://schemas.openxmlformats.org/officeDocument/2006/relationships/slideLayout" Target="../slideLayouts/slideLayout82.xml"/><Relationship Id="rId6" Type="http://schemas.openxmlformats.org/officeDocument/2006/relationships/image" Target="../media/image45.emf"/><Relationship Id="rId11" Type="http://schemas.openxmlformats.org/officeDocument/2006/relationships/image" Target="../media/image120.emf"/><Relationship Id="rId5" Type="http://schemas.openxmlformats.org/officeDocument/2006/relationships/image" Target="../media/image42.emf"/><Relationship Id="rId15" Type="http://schemas.openxmlformats.org/officeDocument/2006/relationships/image" Target="../media/image109.emf"/><Relationship Id="rId10" Type="http://schemas.openxmlformats.org/officeDocument/2006/relationships/image" Target="../media/image44.emf"/><Relationship Id="rId19" Type="http://schemas.openxmlformats.org/officeDocument/2006/relationships/image" Target="../media/image124.emf"/><Relationship Id="rId4" Type="http://schemas.openxmlformats.org/officeDocument/2006/relationships/image" Target="../media/image41.emf"/><Relationship Id="rId9" Type="http://schemas.openxmlformats.org/officeDocument/2006/relationships/image" Target="../media/image119.emf"/><Relationship Id="rId14" Type="http://schemas.openxmlformats.org/officeDocument/2006/relationships/image" Target="../media/image48.emf"/><Relationship Id="rId22" Type="http://schemas.openxmlformats.org/officeDocument/2006/relationships/image" Target="../media/image127.emf"/></Relationships>
</file>

<file path=ppt/slides/_rels/slide33.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13.xml"/><Relationship Id="rId1" Type="http://schemas.openxmlformats.org/officeDocument/2006/relationships/slideLayout" Target="../slideLayouts/slideLayout10.xml"/><Relationship Id="rId4" Type="http://schemas.openxmlformats.org/officeDocument/2006/relationships/image" Target="../media/image36.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slideLayout" Target="../slideLayouts/slideLayout26.xml"/></Relationships>
</file>

<file path=ppt/slides/_rels/slide37.xml.rels><?xml version="1.0" encoding="UTF-8" standalone="yes"?>
<Relationships xmlns="http://schemas.openxmlformats.org/package/2006/relationships"><Relationship Id="rId8" Type="http://schemas.openxmlformats.org/officeDocument/2006/relationships/image" Target="../media/image134.png"/><Relationship Id="rId3" Type="http://schemas.openxmlformats.org/officeDocument/2006/relationships/image" Target="../media/image129.png"/><Relationship Id="rId7" Type="http://schemas.openxmlformats.org/officeDocument/2006/relationships/image" Target="../media/image133.png"/><Relationship Id="rId2" Type="http://schemas.openxmlformats.org/officeDocument/2006/relationships/notesSlide" Target="../notesSlides/notesSlide15.xml"/><Relationship Id="rId1" Type="http://schemas.openxmlformats.org/officeDocument/2006/relationships/slideLayout" Target="../slideLayouts/slideLayout6.xml"/><Relationship Id="rId6" Type="http://schemas.openxmlformats.org/officeDocument/2006/relationships/image" Target="../media/image132.png"/><Relationship Id="rId5" Type="http://schemas.openxmlformats.org/officeDocument/2006/relationships/image" Target="../media/image131.png"/><Relationship Id="rId4" Type="http://schemas.openxmlformats.org/officeDocument/2006/relationships/image" Target="../media/image130.png"/><Relationship Id="rId9" Type="http://schemas.openxmlformats.org/officeDocument/2006/relationships/image" Target="../media/image135.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8.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8" Type="http://schemas.openxmlformats.org/officeDocument/2006/relationships/image" Target="../media/image137.emf"/><Relationship Id="rId13" Type="http://schemas.openxmlformats.org/officeDocument/2006/relationships/image" Target="../media/image46.emf"/><Relationship Id="rId3" Type="http://schemas.openxmlformats.org/officeDocument/2006/relationships/image" Target="../media/image41.emf"/><Relationship Id="rId7" Type="http://schemas.openxmlformats.org/officeDocument/2006/relationships/image" Target="../media/image136.emf"/><Relationship Id="rId12" Type="http://schemas.openxmlformats.org/officeDocument/2006/relationships/image" Target="../media/image45.emf"/><Relationship Id="rId2" Type="http://schemas.openxmlformats.org/officeDocument/2006/relationships/image" Target="../media/image40.emf"/><Relationship Id="rId16" Type="http://schemas.openxmlformats.org/officeDocument/2006/relationships/image" Target="../media/image49.emf"/><Relationship Id="rId1" Type="http://schemas.openxmlformats.org/officeDocument/2006/relationships/slideLayout" Target="../slideLayouts/slideLayout26.xml"/><Relationship Id="rId6" Type="http://schemas.openxmlformats.org/officeDocument/2006/relationships/image" Target="../media/image43.emf"/><Relationship Id="rId11" Type="http://schemas.openxmlformats.org/officeDocument/2006/relationships/image" Target="../media/image44.emf"/><Relationship Id="rId5" Type="http://schemas.openxmlformats.org/officeDocument/2006/relationships/image" Target="../media/image42.emf"/><Relationship Id="rId15" Type="http://schemas.openxmlformats.org/officeDocument/2006/relationships/image" Target="../media/image48.emf"/><Relationship Id="rId10" Type="http://schemas.openxmlformats.org/officeDocument/2006/relationships/image" Target="../media/image139.emf"/><Relationship Id="rId4" Type="http://schemas.openxmlformats.org/officeDocument/2006/relationships/image" Target="../media/image120.emf"/><Relationship Id="rId9" Type="http://schemas.openxmlformats.org/officeDocument/2006/relationships/image" Target="../media/image138.emf"/><Relationship Id="rId14" Type="http://schemas.openxmlformats.org/officeDocument/2006/relationships/image" Target="../media/image47.emf"/></Relationships>
</file>

<file path=ppt/slides/_rels/slide43.xml.rels><?xml version="1.0" encoding="UTF-8" standalone="yes"?>
<Relationships xmlns="http://schemas.openxmlformats.org/package/2006/relationships"><Relationship Id="rId3" Type="http://schemas.openxmlformats.org/officeDocument/2006/relationships/image" Target="../media/image140.emf"/><Relationship Id="rId2" Type="http://schemas.openxmlformats.org/officeDocument/2006/relationships/notesSlide" Target="../notesSlides/notesSlide19.xml"/><Relationship Id="rId1" Type="http://schemas.openxmlformats.org/officeDocument/2006/relationships/slideLayout" Target="../slideLayouts/slideLayout21.xml"/><Relationship Id="rId5" Type="http://schemas.openxmlformats.org/officeDocument/2006/relationships/image" Target="../media/image142.png"/><Relationship Id="rId4" Type="http://schemas.openxmlformats.org/officeDocument/2006/relationships/image" Target="../media/image141.emf"/></Relationships>
</file>

<file path=ppt/slides/_rels/slide44.xml.rels><?xml version="1.0" encoding="UTF-8" standalone="yes"?>
<Relationships xmlns="http://schemas.openxmlformats.org/package/2006/relationships"><Relationship Id="rId8" Type="http://schemas.openxmlformats.org/officeDocument/2006/relationships/image" Target="../media/image147.emf"/><Relationship Id="rId3" Type="http://schemas.openxmlformats.org/officeDocument/2006/relationships/image" Target="../media/image143.emf"/><Relationship Id="rId7" Type="http://schemas.openxmlformats.org/officeDocument/2006/relationships/image" Target="../media/image146.emf"/><Relationship Id="rId2" Type="http://schemas.openxmlformats.org/officeDocument/2006/relationships/notesSlide" Target="../notesSlides/notesSlide20.xml"/><Relationship Id="rId1" Type="http://schemas.openxmlformats.org/officeDocument/2006/relationships/slideLayout" Target="../slideLayouts/slideLayout10.xml"/><Relationship Id="rId6" Type="http://schemas.openxmlformats.org/officeDocument/2006/relationships/image" Target="../media/image145.emf"/><Relationship Id="rId5" Type="http://schemas.openxmlformats.org/officeDocument/2006/relationships/image" Target="../media/image141.emf"/><Relationship Id="rId4" Type="http://schemas.openxmlformats.org/officeDocument/2006/relationships/image" Target="../media/image144.emf"/><Relationship Id="rId9" Type="http://schemas.openxmlformats.org/officeDocument/2006/relationships/image" Target="../media/image148.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8" Type="http://schemas.openxmlformats.org/officeDocument/2006/relationships/image" Target="../media/image94.emf"/><Relationship Id="rId13" Type="http://schemas.openxmlformats.org/officeDocument/2006/relationships/image" Target="../media/image87.png"/><Relationship Id="rId3" Type="http://schemas.openxmlformats.org/officeDocument/2006/relationships/image" Target="../media/image79.emf"/><Relationship Id="rId7" Type="http://schemas.openxmlformats.org/officeDocument/2006/relationships/image" Target="../media/image93.emf"/><Relationship Id="rId12" Type="http://schemas.openxmlformats.org/officeDocument/2006/relationships/image" Target="../media/image86.emf"/><Relationship Id="rId2" Type="http://schemas.openxmlformats.org/officeDocument/2006/relationships/image" Target="../media/image78.emf"/><Relationship Id="rId16" Type="http://schemas.openxmlformats.org/officeDocument/2006/relationships/image" Target="../media/image98.emf"/><Relationship Id="rId1" Type="http://schemas.openxmlformats.org/officeDocument/2006/relationships/slideLayout" Target="../slideLayouts/slideLayout5.xml"/><Relationship Id="rId6" Type="http://schemas.openxmlformats.org/officeDocument/2006/relationships/image" Target="../media/image82.emf"/><Relationship Id="rId11" Type="http://schemas.openxmlformats.org/officeDocument/2006/relationships/image" Target="../media/image85.emf"/><Relationship Id="rId5" Type="http://schemas.openxmlformats.org/officeDocument/2006/relationships/image" Target="../media/image81.emf"/><Relationship Id="rId15" Type="http://schemas.openxmlformats.org/officeDocument/2006/relationships/image" Target="../media/image90.emf"/><Relationship Id="rId10" Type="http://schemas.openxmlformats.org/officeDocument/2006/relationships/image" Target="../media/image84.emf"/><Relationship Id="rId4" Type="http://schemas.openxmlformats.org/officeDocument/2006/relationships/image" Target="../media/image80.emf"/><Relationship Id="rId9" Type="http://schemas.openxmlformats.org/officeDocument/2006/relationships/image" Target="../media/image83.emf"/><Relationship Id="rId14" Type="http://schemas.openxmlformats.org/officeDocument/2006/relationships/image" Target="../media/image89.emf"/></Relationships>
</file>

<file path=ppt/slides/_rels/slide47.xml.rels><?xml version="1.0" encoding="UTF-8" standalone="yes"?>
<Relationships xmlns="http://schemas.openxmlformats.org/package/2006/relationships"><Relationship Id="rId8" Type="http://schemas.openxmlformats.org/officeDocument/2006/relationships/image" Target="../media/image84.emf"/><Relationship Id="rId13" Type="http://schemas.openxmlformats.org/officeDocument/2006/relationships/image" Target="../media/image90.emf"/><Relationship Id="rId3" Type="http://schemas.openxmlformats.org/officeDocument/2006/relationships/image" Target="../media/image79.emf"/><Relationship Id="rId7" Type="http://schemas.openxmlformats.org/officeDocument/2006/relationships/image" Target="../media/image83.emf"/><Relationship Id="rId12" Type="http://schemas.openxmlformats.org/officeDocument/2006/relationships/image" Target="../media/image89.emf"/><Relationship Id="rId2" Type="http://schemas.openxmlformats.org/officeDocument/2006/relationships/image" Target="../media/image78.emf"/><Relationship Id="rId16" Type="http://schemas.openxmlformats.org/officeDocument/2006/relationships/image" Target="../media/image98.emf"/><Relationship Id="rId1" Type="http://schemas.openxmlformats.org/officeDocument/2006/relationships/slideLayout" Target="../slideLayouts/slideLayout5.xml"/><Relationship Id="rId6" Type="http://schemas.openxmlformats.org/officeDocument/2006/relationships/image" Target="../media/image82.emf"/><Relationship Id="rId11" Type="http://schemas.openxmlformats.org/officeDocument/2006/relationships/image" Target="../media/image87.png"/><Relationship Id="rId5" Type="http://schemas.openxmlformats.org/officeDocument/2006/relationships/image" Target="../media/image81.emf"/><Relationship Id="rId15" Type="http://schemas.openxmlformats.org/officeDocument/2006/relationships/image" Target="../media/image94.emf"/><Relationship Id="rId10" Type="http://schemas.openxmlformats.org/officeDocument/2006/relationships/image" Target="../media/image86.emf"/><Relationship Id="rId4" Type="http://schemas.openxmlformats.org/officeDocument/2006/relationships/image" Target="../media/image80.emf"/><Relationship Id="rId9" Type="http://schemas.openxmlformats.org/officeDocument/2006/relationships/image" Target="../media/image85.emf"/><Relationship Id="rId14" Type="http://schemas.openxmlformats.org/officeDocument/2006/relationships/image" Target="../media/image93.emf"/></Relationships>
</file>

<file path=ppt/slides/_rels/slide48.xml.rels><?xml version="1.0" encoding="UTF-8" standalone="yes"?>
<Relationships xmlns="http://schemas.openxmlformats.org/package/2006/relationships"><Relationship Id="rId8" Type="http://schemas.openxmlformats.org/officeDocument/2006/relationships/image" Target="../media/image81.emf"/><Relationship Id="rId13" Type="http://schemas.openxmlformats.org/officeDocument/2006/relationships/image" Target="../media/image85.emf"/><Relationship Id="rId3" Type="http://schemas.openxmlformats.org/officeDocument/2006/relationships/image" Target="../media/image93.emf"/><Relationship Id="rId7" Type="http://schemas.openxmlformats.org/officeDocument/2006/relationships/image" Target="../media/image80.emf"/><Relationship Id="rId12" Type="http://schemas.openxmlformats.org/officeDocument/2006/relationships/image" Target="../media/image84.emf"/><Relationship Id="rId2" Type="http://schemas.openxmlformats.org/officeDocument/2006/relationships/image" Target="../media/image82.emf"/><Relationship Id="rId16" Type="http://schemas.openxmlformats.org/officeDocument/2006/relationships/image" Target="../media/image98.emf"/><Relationship Id="rId1" Type="http://schemas.openxmlformats.org/officeDocument/2006/relationships/slideLayout" Target="../slideLayouts/slideLayout5.xml"/><Relationship Id="rId6" Type="http://schemas.openxmlformats.org/officeDocument/2006/relationships/image" Target="../media/image79.emf"/><Relationship Id="rId11" Type="http://schemas.openxmlformats.org/officeDocument/2006/relationships/image" Target="../media/image87.png"/><Relationship Id="rId5" Type="http://schemas.openxmlformats.org/officeDocument/2006/relationships/image" Target="../media/image78.emf"/><Relationship Id="rId15" Type="http://schemas.openxmlformats.org/officeDocument/2006/relationships/image" Target="../media/image90.emf"/><Relationship Id="rId10" Type="http://schemas.openxmlformats.org/officeDocument/2006/relationships/image" Target="../media/image86.emf"/><Relationship Id="rId4" Type="http://schemas.openxmlformats.org/officeDocument/2006/relationships/image" Target="../media/image94.emf"/><Relationship Id="rId9" Type="http://schemas.openxmlformats.org/officeDocument/2006/relationships/image" Target="../media/image83.emf"/><Relationship Id="rId14" Type="http://schemas.openxmlformats.org/officeDocument/2006/relationships/image" Target="../media/image89.emf"/></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image" Target="../media/image149.emf"/><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8" Type="http://schemas.openxmlformats.org/officeDocument/2006/relationships/image" Target="../media/image155.png"/><Relationship Id="rId3" Type="http://schemas.openxmlformats.org/officeDocument/2006/relationships/image" Target="../media/image150.png"/><Relationship Id="rId7" Type="http://schemas.openxmlformats.org/officeDocument/2006/relationships/image" Target="../media/image154.png"/><Relationship Id="rId2" Type="http://schemas.openxmlformats.org/officeDocument/2006/relationships/notesSlide" Target="../notesSlides/notesSlide22.xml"/><Relationship Id="rId1" Type="http://schemas.openxmlformats.org/officeDocument/2006/relationships/slideLayout" Target="../slideLayouts/slideLayout233.xml"/><Relationship Id="rId6" Type="http://schemas.openxmlformats.org/officeDocument/2006/relationships/image" Target="../media/image153.png"/><Relationship Id="rId5" Type="http://schemas.openxmlformats.org/officeDocument/2006/relationships/image" Target="../media/image152.png"/><Relationship Id="rId4" Type="http://schemas.openxmlformats.org/officeDocument/2006/relationships/image" Target="../media/image151.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72.xml"/></Relationships>
</file>

<file path=ppt/slides/_rels/slide55.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23.xml"/><Relationship Id="rId1" Type="http://schemas.openxmlformats.org/officeDocument/2006/relationships/slideLayout" Target="../slideLayouts/slideLayout309.xml"/><Relationship Id="rId4" Type="http://schemas.openxmlformats.org/officeDocument/2006/relationships/image" Target="../media/image157.png"/></Relationships>
</file>

<file path=ppt/slides/_rels/slide56.xml.rels><?xml version="1.0" encoding="UTF-8" standalone="yes"?>
<Relationships xmlns="http://schemas.openxmlformats.org/package/2006/relationships"><Relationship Id="rId8" Type="http://schemas.openxmlformats.org/officeDocument/2006/relationships/image" Target="../media/image164.jpeg"/><Relationship Id="rId3" Type="http://schemas.openxmlformats.org/officeDocument/2006/relationships/image" Target="../media/image159.jpg"/><Relationship Id="rId7" Type="http://schemas.openxmlformats.org/officeDocument/2006/relationships/image" Target="../media/image163.png"/><Relationship Id="rId2" Type="http://schemas.openxmlformats.org/officeDocument/2006/relationships/image" Target="../media/image158.png"/><Relationship Id="rId1" Type="http://schemas.openxmlformats.org/officeDocument/2006/relationships/slideLayout" Target="../slideLayouts/slideLayout307.xml"/><Relationship Id="rId6" Type="http://schemas.openxmlformats.org/officeDocument/2006/relationships/image" Target="../media/image162.png"/><Relationship Id="rId5" Type="http://schemas.openxmlformats.org/officeDocument/2006/relationships/image" Target="../media/image161.png"/><Relationship Id="rId10" Type="http://schemas.openxmlformats.org/officeDocument/2006/relationships/image" Target="../media/image166.png"/><Relationship Id="rId4" Type="http://schemas.openxmlformats.org/officeDocument/2006/relationships/image" Target="../media/image160.png"/><Relationship Id="rId9" Type="http://schemas.openxmlformats.org/officeDocument/2006/relationships/image" Target="../media/image165.jpg"/></Relationships>
</file>

<file path=ppt/slides/_rels/slide57.xml.rels><?xml version="1.0" encoding="UTF-8" standalone="yes"?>
<Relationships xmlns="http://schemas.openxmlformats.org/package/2006/relationships"><Relationship Id="rId2" Type="http://schemas.openxmlformats.org/officeDocument/2006/relationships/hyperlink" Target="https://tryappservice.azure.com/" TargetMode="External"/><Relationship Id="rId1" Type="http://schemas.openxmlformats.org/officeDocument/2006/relationships/slideLayout" Target="../slideLayouts/slideLayout30.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59.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24.xml"/><Relationship Id="rId1" Type="http://schemas.openxmlformats.org/officeDocument/2006/relationships/slideLayout" Target="../slideLayouts/slideLayout28.xml"/><Relationship Id="rId4" Type="http://schemas.openxmlformats.org/officeDocument/2006/relationships/image" Target="../media/image168.png"/></Relationships>
</file>

<file path=ppt/slides/_rels/slide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xml"/><Relationship Id="rId1" Type="http://schemas.openxmlformats.org/officeDocument/2006/relationships/slideLayout" Target="../slideLayouts/slideLayout9.xml"/><Relationship Id="rId6" Type="http://schemas.openxmlformats.org/officeDocument/2006/relationships/image" Target="../media/image39.emf"/><Relationship Id="rId5" Type="http://schemas.openxmlformats.org/officeDocument/2006/relationships/image" Target="../media/image38.emf"/><Relationship Id="rId4" Type="http://schemas.openxmlformats.org/officeDocument/2006/relationships/image" Target="../media/image37.emf"/></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7.xml.rels><?xml version="1.0" encoding="UTF-8" standalone="yes"?>
<Relationships xmlns="http://schemas.openxmlformats.org/package/2006/relationships"><Relationship Id="rId8" Type="http://schemas.openxmlformats.org/officeDocument/2006/relationships/image" Target="../media/image46.emf"/><Relationship Id="rId3" Type="http://schemas.openxmlformats.org/officeDocument/2006/relationships/image" Target="../media/image41.emf"/><Relationship Id="rId7" Type="http://schemas.openxmlformats.org/officeDocument/2006/relationships/image" Target="../media/image45.emf"/><Relationship Id="rId2" Type="http://schemas.openxmlformats.org/officeDocument/2006/relationships/image" Target="../media/image40.emf"/><Relationship Id="rId1" Type="http://schemas.openxmlformats.org/officeDocument/2006/relationships/slideLayout" Target="../slideLayouts/slideLayout26.xml"/><Relationship Id="rId6" Type="http://schemas.openxmlformats.org/officeDocument/2006/relationships/image" Target="../media/image44.emf"/><Relationship Id="rId11" Type="http://schemas.openxmlformats.org/officeDocument/2006/relationships/image" Target="../media/image49.emf"/><Relationship Id="rId5" Type="http://schemas.openxmlformats.org/officeDocument/2006/relationships/image" Target="../media/image43.emf"/><Relationship Id="rId10" Type="http://schemas.openxmlformats.org/officeDocument/2006/relationships/image" Target="../media/image48.emf"/><Relationship Id="rId4" Type="http://schemas.openxmlformats.org/officeDocument/2006/relationships/image" Target="../media/image42.emf"/><Relationship Id="rId9" Type="http://schemas.openxmlformats.org/officeDocument/2006/relationships/image" Target="../media/image47.em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37.emf"/><Relationship Id="rId7" Type="http://schemas.openxmlformats.org/officeDocument/2006/relationships/image" Target="../media/image50.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36.png"/><Relationship Id="rId11" Type="http://schemas.openxmlformats.org/officeDocument/2006/relationships/image" Target="../media/image54.png"/><Relationship Id="rId5" Type="http://schemas.openxmlformats.org/officeDocument/2006/relationships/image" Target="../media/image38.emf"/><Relationship Id="rId10" Type="http://schemas.openxmlformats.org/officeDocument/2006/relationships/image" Target="../media/image53.emf"/><Relationship Id="rId4" Type="http://schemas.openxmlformats.org/officeDocument/2006/relationships/image" Target="../media/image39.emf"/><Relationship Id="rId9" Type="http://schemas.openxmlformats.org/officeDocument/2006/relationships/image" Target="../media/image52.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smtClean="0"/>
              <a:t>Azure PaaS</a:t>
            </a:r>
            <a:endParaRPr lang="en-US" dirty="0"/>
          </a:p>
        </p:txBody>
      </p:sp>
      <p:sp>
        <p:nvSpPr>
          <p:cNvPr id="3" name="Text Placeholder 2"/>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836227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Web Apps</a:t>
            </a:r>
            <a:endParaRPr lang="en-US" dirty="0"/>
          </a:p>
        </p:txBody>
      </p:sp>
    </p:spTree>
    <p:extLst>
      <p:ext uri="{BB962C8B-B14F-4D97-AF65-F5344CB8AC3E}">
        <p14:creationId xmlns:p14="http://schemas.microsoft.com/office/powerpoint/2010/main" val="3510986974"/>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roup 30"/>
          <p:cNvGrpSpPr/>
          <p:nvPr/>
        </p:nvGrpSpPr>
        <p:grpSpPr>
          <a:xfrm>
            <a:off x="1230796" y="2249939"/>
            <a:ext cx="2871999" cy="1243885"/>
            <a:chOff x="5777129" y="952400"/>
            <a:chExt cx="2929589" cy="1268828"/>
          </a:xfrm>
        </p:grpSpPr>
        <p:sp>
          <p:nvSpPr>
            <p:cNvPr id="34" name="TextBox 33"/>
            <p:cNvSpPr txBox="1"/>
            <p:nvPr/>
          </p:nvSpPr>
          <p:spPr>
            <a:xfrm>
              <a:off x="5777129" y="1750116"/>
              <a:ext cx="2929589" cy="471112"/>
            </a:xfrm>
            <a:prstGeom prst="hexagon">
              <a:avLst/>
            </a:prstGeom>
            <a:noFill/>
          </p:spPr>
          <p:txBody>
            <a:bodyPr wrap="square" rtlCol="0">
              <a:spAutoFit/>
            </a:bodyPr>
            <a:lstStyle/>
            <a:p>
              <a:pPr algn="ctr" defTabSz="896386">
                <a:defRPr/>
              </a:pPr>
              <a:r>
                <a:rPr lang="en-US" sz="1836" b="1" kern="0" cap="all" dirty="0">
                  <a:solidFill>
                    <a:srgbClr val="FFFFFF"/>
                  </a:solidFill>
                </a:rPr>
                <a:t>Web Apps</a:t>
              </a:r>
            </a:p>
          </p:txBody>
        </p:sp>
        <p:pic>
          <p:nvPicPr>
            <p:cNvPr id="33" name="Picture 32"/>
            <p:cNvPicPr>
              <a:picLocks noChangeAspect="1"/>
            </p:cNvPicPr>
            <p:nvPr/>
          </p:nvPicPr>
          <p:blipFill>
            <a:blip r:embed="rId2"/>
            <a:stretch>
              <a:fillRect/>
            </a:stretch>
          </p:blipFill>
          <p:spPr>
            <a:xfrm>
              <a:off x="6910333" y="952400"/>
              <a:ext cx="724385" cy="707495"/>
            </a:xfrm>
            <a:prstGeom prst="rect">
              <a:avLst/>
            </a:prstGeom>
          </p:spPr>
        </p:pic>
      </p:grpSp>
      <p:sp>
        <p:nvSpPr>
          <p:cNvPr id="48" name="TextBox 47"/>
          <p:cNvSpPr txBox="1"/>
          <p:nvPr/>
        </p:nvSpPr>
        <p:spPr>
          <a:xfrm>
            <a:off x="5030844" y="886460"/>
            <a:ext cx="6481423" cy="5022335"/>
          </a:xfrm>
          <a:prstGeom prst="rect">
            <a:avLst/>
          </a:prstGeom>
          <a:noFill/>
        </p:spPr>
        <p:txBody>
          <a:bodyPr wrap="square" rtlCol="0" anchor="t" anchorCtr="0">
            <a:noAutofit/>
          </a:bodyPr>
          <a:lstStyle/>
          <a:p>
            <a:pPr marL="62249" defTabSz="878526">
              <a:spcAft>
                <a:spcPts val="2353"/>
              </a:spcAft>
            </a:pPr>
            <a:r>
              <a:rPr lang="en-US" sz="3137" dirty="0">
                <a:solidFill>
                  <a:srgbClr val="FFFFFF"/>
                </a:solidFill>
                <a:latin typeface="Segoe UI Light"/>
              </a:rPr>
              <a:t>Full capability set available including:</a:t>
            </a:r>
          </a:p>
          <a:p>
            <a:pPr marL="855551" lvl="1" indent="-336145" defTabSz="878526">
              <a:spcAft>
                <a:spcPts val="2353"/>
              </a:spcAft>
              <a:buFont typeface="Arial" panose="020B0604020202020204" pitchFamily="34" charset="0"/>
              <a:buChar char="•"/>
            </a:pPr>
            <a:r>
              <a:rPr lang="en-US" sz="2353" dirty="0">
                <a:solidFill>
                  <a:srgbClr val="FFFFFF"/>
                </a:solidFill>
                <a:latin typeface="Segoe UI Light"/>
              </a:rPr>
              <a:t>.NET, Node.js, Java, PHP, and Python</a:t>
            </a:r>
          </a:p>
          <a:p>
            <a:pPr marL="855551" lvl="1" indent="-336145" defTabSz="878526">
              <a:spcAft>
                <a:spcPts val="2353"/>
              </a:spcAft>
              <a:buFont typeface="Arial" panose="020B0604020202020204" pitchFamily="34" charset="0"/>
              <a:buChar char="•"/>
            </a:pPr>
            <a:r>
              <a:rPr lang="en-US" sz="2353" dirty="0" err="1">
                <a:solidFill>
                  <a:srgbClr val="FFFFFF"/>
                </a:solidFill>
                <a:latin typeface="Segoe UI Light"/>
              </a:rPr>
              <a:t>WebJobs</a:t>
            </a:r>
            <a:r>
              <a:rPr lang="en-US" sz="2353" dirty="0">
                <a:solidFill>
                  <a:srgbClr val="FFFFFF"/>
                </a:solidFill>
                <a:latin typeface="Segoe UI Light"/>
              </a:rPr>
              <a:t> for long running tasks</a:t>
            </a:r>
          </a:p>
          <a:p>
            <a:pPr marL="855551" lvl="1" indent="-336145" defTabSz="878526">
              <a:spcAft>
                <a:spcPts val="2353"/>
              </a:spcAft>
              <a:buFont typeface="Arial" panose="020B0604020202020204" pitchFamily="34" charset="0"/>
              <a:buChar char="•"/>
            </a:pPr>
            <a:r>
              <a:rPr lang="en-US" sz="2353" dirty="0">
                <a:solidFill>
                  <a:srgbClr val="FFFFFF"/>
                </a:solidFill>
                <a:latin typeface="Segoe UI Light"/>
              </a:rPr>
              <a:t>Integrated VS publish, remote debug…</a:t>
            </a:r>
          </a:p>
          <a:p>
            <a:pPr marL="855551" lvl="1" indent="-336145" defTabSz="878526">
              <a:spcAft>
                <a:spcPts val="2353"/>
              </a:spcAft>
              <a:buFont typeface="Arial" panose="020B0604020202020204" pitchFamily="34" charset="0"/>
              <a:buChar char="•"/>
            </a:pPr>
            <a:r>
              <a:rPr lang="en-US" sz="2353" dirty="0">
                <a:solidFill>
                  <a:srgbClr val="FFFFFF"/>
                </a:solidFill>
                <a:latin typeface="Segoe UI Light"/>
              </a:rPr>
              <a:t>CI with GitHub, </a:t>
            </a:r>
            <a:r>
              <a:rPr lang="en-US" sz="2353" dirty="0" err="1">
                <a:solidFill>
                  <a:srgbClr val="FFFFFF"/>
                </a:solidFill>
                <a:latin typeface="Segoe UI Light"/>
              </a:rPr>
              <a:t>BitBucket</a:t>
            </a:r>
            <a:r>
              <a:rPr lang="en-US" sz="2353" dirty="0">
                <a:solidFill>
                  <a:srgbClr val="FFFFFF"/>
                </a:solidFill>
                <a:latin typeface="Segoe UI Light"/>
              </a:rPr>
              <a:t>, VSO </a:t>
            </a:r>
          </a:p>
          <a:p>
            <a:pPr marL="855551" lvl="1" indent="-336145" defTabSz="878526">
              <a:spcAft>
                <a:spcPts val="2353"/>
              </a:spcAft>
              <a:buFont typeface="Arial" panose="020B0604020202020204" pitchFamily="34" charset="0"/>
              <a:buChar char="•"/>
            </a:pPr>
            <a:r>
              <a:rPr lang="en-US" sz="2353" dirty="0">
                <a:solidFill>
                  <a:srgbClr val="FFFFFF"/>
                </a:solidFill>
                <a:latin typeface="Segoe UI Light"/>
              </a:rPr>
              <a:t>Auto-load balance, </a:t>
            </a:r>
            <a:r>
              <a:rPr lang="en-US" sz="2353" dirty="0" err="1">
                <a:solidFill>
                  <a:srgbClr val="FFFFFF"/>
                </a:solidFill>
                <a:latin typeface="Segoe UI Light"/>
              </a:rPr>
              <a:t>Autoscale</a:t>
            </a:r>
            <a:r>
              <a:rPr lang="en-US" sz="2353" dirty="0">
                <a:solidFill>
                  <a:srgbClr val="FFFFFF"/>
                </a:solidFill>
                <a:latin typeface="Segoe UI Light"/>
              </a:rPr>
              <a:t>, Geo DR</a:t>
            </a:r>
          </a:p>
          <a:p>
            <a:pPr marL="855551" lvl="1" indent="-336145" defTabSz="878526">
              <a:spcAft>
                <a:spcPts val="2353"/>
              </a:spcAft>
              <a:buFont typeface="Arial" panose="020B0604020202020204" pitchFamily="34" charset="0"/>
              <a:buChar char="•"/>
            </a:pPr>
            <a:r>
              <a:rPr lang="en-US" sz="2353" dirty="0">
                <a:solidFill>
                  <a:srgbClr val="FFFFFF"/>
                </a:solidFill>
                <a:latin typeface="Segoe UI Light"/>
              </a:rPr>
              <a:t>Virtual networking and hybrid connections</a:t>
            </a:r>
          </a:p>
          <a:p>
            <a:pPr marL="855551" lvl="1" indent="-336145" defTabSz="878526">
              <a:spcAft>
                <a:spcPts val="2353"/>
              </a:spcAft>
              <a:buFont typeface="Arial" panose="020B0604020202020204" pitchFamily="34" charset="0"/>
              <a:buChar char="•"/>
            </a:pPr>
            <a:r>
              <a:rPr lang="en-US" sz="2353" dirty="0">
                <a:solidFill>
                  <a:srgbClr val="FFFFFF"/>
                </a:solidFill>
                <a:latin typeface="Segoe UI Light"/>
              </a:rPr>
              <a:t>Site slots for staged deployments</a:t>
            </a:r>
          </a:p>
        </p:txBody>
      </p:sp>
      <p:sp>
        <p:nvSpPr>
          <p:cNvPr id="49" name="Rectangle 48"/>
          <p:cNvSpPr/>
          <p:nvPr/>
        </p:nvSpPr>
        <p:spPr>
          <a:xfrm>
            <a:off x="1443513" y="3705540"/>
            <a:ext cx="2779213" cy="890093"/>
          </a:xfrm>
          <a:prstGeom prst="rect">
            <a:avLst/>
          </a:prstGeom>
        </p:spPr>
        <p:txBody>
          <a:bodyPr wrap="none">
            <a:spAutoFit/>
          </a:bodyPr>
          <a:lstStyle/>
          <a:p>
            <a:pPr algn="ctr" defTabSz="878526">
              <a:spcAft>
                <a:spcPts val="588"/>
              </a:spcAft>
            </a:pPr>
            <a:r>
              <a:rPr lang="en-US" sz="2353" dirty="0">
                <a:solidFill>
                  <a:srgbClr val="FFFFFF"/>
                </a:solidFill>
                <a:latin typeface="Segoe UI Light"/>
              </a:rPr>
              <a:t>Web apps run as-is</a:t>
            </a:r>
          </a:p>
          <a:p>
            <a:pPr algn="ctr" defTabSz="878526">
              <a:spcAft>
                <a:spcPts val="588"/>
              </a:spcAft>
            </a:pPr>
            <a:r>
              <a:rPr lang="en-US" sz="2353" dirty="0">
                <a:solidFill>
                  <a:srgbClr val="FFFFFF"/>
                </a:solidFill>
                <a:latin typeface="Segoe UI Light"/>
              </a:rPr>
              <a:t>no changes required</a:t>
            </a:r>
          </a:p>
        </p:txBody>
      </p:sp>
    </p:spTree>
    <p:extLst>
      <p:ext uri="{BB962C8B-B14F-4D97-AF65-F5344CB8AC3E}">
        <p14:creationId xmlns:p14="http://schemas.microsoft.com/office/powerpoint/2010/main" val="2479253953"/>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588" y="79375"/>
            <a:ext cx="10985500" cy="825500"/>
          </a:xfrm>
          <a:prstGeom prst="rect">
            <a:avLst/>
          </a:prstGeom>
        </p:spPr>
        <p:txBody>
          <a:bodyPr>
            <a:normAutofit/>
          </a:bodyPr>
          <a:lstStyle/>
          <a:p>
            <a:r>
              <a:rPr lang="en-US" dirty="0" smtClean="0">
                <a:solidFill>
                  <a:schemeClr val="bg1"/>
                </a:solidFill>
              </a:rPr>
              <a:t>Azure App Service Web Apps</a:t>
            </a:r>
            <a:endParaRPr lang="en-US" dirty="0">
              <a:solidFill>
                <a:schemeClr val="bg1"/>
              </a:solidFill>
            </a:endParaRPr>
          </a:p>
        </p:txBody>
      </p:sp>
      <p:grpSp>
        <p:nvGrpSpPr>
          <p:cNvPr id="4" name="Group 3"/>
          <p:cNvGrpSpPr/>
          <p:nvPr/>
        </p:nvGrpSpPr>
        <p:grpSpPr>
          <a:xfrm>
            <a:off x="4425848" y="972036"/>
            <a:ext cx="3478717" cy="1348658"/>
            <a:chOff x="4734845" y="2261850"/>
            <a:chExt cx="2743200" cy="1316993"/>
          </a:xfrm>
        </p:grpSpPr>
        <p:sp>
          <p:nvSpPr>
            <p:cNvPr id="12" name="Rectangle 11"/>
            <p:cNvSpPr/>
            <p:nvPr/>
          </p:nvSpPr>
          <p:spPr bwMode="auto">
            <a:xfrm>
              <a:off x="4734845" y="2261850"/>
              <a:ext cx="2743200" cy="1316993"/>
            </a:xfrm>
            <a:prstGeom prst="rect">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913886" fontAlgn="base">
                <a:spcBef>
                  <a:spcPct val="0"/>
                </a:spcBef>
                <a:spcAft>
                  <a:spcPct val="0"/>
                </a:spcAft>
              </a:pPr>
              <a:endParaRPr lang="en-US" sz="2266" kern="0" dirty="0">
                <a:gradFill>
                  <a:gsLst>
                    <a:gs pos="0">
                      <a:srgbClr val="FFFFFF"/>
                    </a:gs>
                    <a:gs pos="100000">
                      <a:srgbClr val="FFFFFF"/>
                    </a:gs>
                  </a:gsLst>
                  <a:lin ang="16200000" scaled="0"/>
                </a:gradFill>
              </a:endParaRPr>
            </a:p>
          </p:txBody>
        </p:sp>
        <p:sp>
          <p:nvSpPr>
            <p:cNvPr id="18" name="Rectangle 17"/>
            <p:cNvSpPr/>
            <p:nvPr/>
          </p:nvSpPr>
          <p:spPr>
            <a:xfrm>
              <a:off x="4734845" y="3094555"/>
              <a:ext cx="2743200" cy="447695"/>
            </a:xfrm>
            <a:prstGeom prst="rect">
              <a:avLst/>
            </a:prstGeom>
          </p:spPr>
          <p:txBody>
            <a:bodyPr wrap="square" lIns="121888" anchor="b" anchorCtr="0">
              <a:spAutoFit/>
            </a:bodyPr>
            <a:lstStyle/>
            <a:p>
              <a:pPr algn="ctr" defTabSz="914148">
                <a:lnSpc>
                  <a:spcPct val="85000"/>
                </a:lnSpc>
                <a:defRPr/>
              </a:pPr>
              <a:r>
                <a:rPr lang="en-US" sz="2799" kern="0" spc="-71" dirty="0">
                  <a:gradFill>
                    <a:gsLst>
                      <a:gs pos="0">
                        <a:srgbClr val="FFFFFF"/>
                      </a:gs>
                      <a:gs pos="100000">
                        <a:srgbClr val="FFFFFF"/>
                      </a:gs>
                    </a:gsLst>
                    <a:lin ang="16200000" scaled="0"/>
                  </a:gradFill>
                  <a:ea typeface="Segoe UI" pitchFamily="34" charset="0"/>
                  <a:cs typeface="Segoe UI" pitchFamily="34" charset="0"/>
                </a:rPr>
                <a:t>Code smart</a:t>
              </a:r>
            </a:p>
          </p:txBody>
        </p:sp>
        <p:pic>
          <p:nvPicPr>
            <p:cNvPr id="2050" name="Picture 2" descr="C:\Users\Jonahs\Dropbox\Critical Resources\Helveticons Basic\Png\512x512\Lightbulb 512x512.png"/>
            <p:cNvPicPr>
              <a:picLocks noChangeAspect="1" noChangeArrowheads="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5700025" y="2282757"/>
              <a:ext cx="812839" cy="699322"/>
            </a:xfrm>
            <a:prstGeom prst="rect">
              <a:avLst/>
            </a:prstGeom>
            <a:noFill/>
            <a:extLst>
              <a:ext uri="{909E8E84-426E-40dd-AFC4-6F175D3DCCD1}">
                <a14:hiddenFill xmlns:a14="http://schemas.microsoft.com/office/drawing/2010/main" xmlns="">
                  <a:solidFill>
                    <a:srgbClr val="FFFFFF"/>
                  </a:solidFill>
                </a14:hiddenFill>
              </a:ext>
            </a:extLst>
          </p:spPr>
        </p:pic>
      </p:grpSp>
      <p:grpSp>
        <p:nvGrpSpPr>
          <p:cNvPr id="5" name="Group 4"/>
          <p:cNvGrpSpPr/>
          <p:nvPr/>
        </p:nvGrpSpPr>
        <p:grpSpPr>
          <a:xfrm>
            <a:off x="8484684" y="965902"/>
            <a:ext cx="3478717" cy="1354793"/>
            <a:chOff x="8380580" y="2247256"/>
            <a:chExt cx="2743200" cy="1318633"/>
          </a:xfrm>
        </p:grpSpPr>
        <p:sp>
          <p:nvSpPr>
            <p:cNvPr id="13" name="Rectangle 12"/>
            <p:cNvSpPr/>
            <p:nvPr/>
          </p:nvSpPr>
          <p:spPr bwMode="auto">
            <a:xfrm>
              <a:off x="8380580" y="2261850"/>
              <a:ext cx="2743200" cy="1304039"/>
            </a:xfrm>
            <a:prstGeom prst="rect">
              <a:avLst/>
            </a:prstGeom>
            <a:solidFill>
              <a:srgbClr val="4668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913886" fontAlgn="base">
                <a:spcBef>
                  <a:spcPct val="0"/>
                </a:spcBef>
                <a:spcAft>
                  <a:spcPct val="0"/>
                </a:spcAft>
              </a:pPr>
              <a:endParaRPr lang="en-US" sz="2266" kern="0" dirty="0">
                <a:gradFill>
                  <a:gsLst>
                    <a:gs pos="0">
                      <a:srgbClr val="FFFFFF"/>
                    </a:gs>
                    <a:gs pos="100000">
                      <a:srgbClr val="FFFFFF"/>
                    </a:gs>
                  </a:gsLst>
                  <a:lin ang="16200000" scaled="0"/>
                </a:gradFill>
              </a:endParaRPr>
            </a:p>
          </p:txBody>
        </p:sp>
        <p:sp>
          <p:nvSpPr>
            <p:cNvPr id="19" name="Rectangle 18"/>
            <p:cNvSpPr/>
            <p:nvPr/>
          </p:nvSpPr>
          <p:spPr>
            <a:xfrm>
              <a:off x="8380580" y="3119666"/>
              <a:ext cx="2743200" cy="446223"/>
            </a:xfrm>
            <a:prstGeom prst="rect">
              <a:avLst/>
            </a:prstGeom>
          </p:spPr>
          <p:txBody>
            <a:bodyPr wrap="square" lIns="121888" anchor="b" anchorCtr="0">
              <a:spAutoFit/>
            </a:bodyPr>
            <a:lstStyle/>
            <a:p>
              <a:pPr algn="ctr" defTabSz="914148">
                <a:lnSpc>
                  <a:spcPct val="85000"/>
                </a:lnSpc>
                <a:defRPr/>
              </a:pPr>
              <a:r>
                <a:rPr lang="en-US" sz="2799" kern="0" spc="-71" dirty="0">
                  <a:gradFill>
                    <a:gsLst>
                      <a:gs pos="0">
                        <a:srgbClr val="FFFFFF"/>
                      </a:gs>
                      <a:gs pos="100000">
                        <a:srgbClr val="FFFFFF"/>
                      </a:gs>
                    </a:gsLst>
                    <a:lin ang="16200000" scaled="0"/>
                  </a:gradFill>
                  <a:ea typeface="Segoe UI" pitchFamily="34" charset="0"/>
                  <a:cs typeface="Segoe UI" pitchFamily="34" charset="0"/>
                </a:rPr>
                <a:t>Go live</a:t>
              </a:r>
            </a:p>
          </p:txBody>
        </p:sp>
        <p:pic>
          <p:nvPicPr>
            <p:cNvPr id="2051" name="Picture 3" descr="C:\Users\Jonahs\Dropbox\Critical Resources\Helveticons Basic\Png\512x512\Radio 512x512.png"/>
            <p:cNvPicPr>
              <a:picLocks noChangeAspect="1" noChangeArrowheads="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9345760" y="2247256"/>
              <a:ext cx="812839" cy="725069"/>
            </a:xfrm>
            <a:prstGeom prst="rect">
              <a:avLst/>
            </a:prstGeom>
            <a:noFill/>
            <a:extLst>
              <a:ext uri="{909E8E84-426E-40dd-AFC4-6F175D3DCCD1}">
                <a14:hiddenFill xmlns:a14="http://schemas.microsoft.com/office/drawing/2010/main" xmlns="">
                  <a:solidFill>
                    <a:srgbClr val="FFFFFF"/>
                  </a:solidFill>
                </a14:hiddenFill>
              </a:ext>
            </a:extLst>
          </p:spPr>
        </p:pic>
      </p:grpSp>
      <p:grpSp>
        <p:nvGrpSpPr>
          <p:cNvPr id="3" name="Group 2"/>
          <p:cNvGrpSpPr/>
          <p:nvPr/>
        </p:nvGrpSpPr>
        <p:grpSpPr>
          <a:xfrm>
            <a:off x="304801" y="872894"/>
            <a:ext cx="3540927" cy="1447800"/>
            <a:chOff x="1077078" y="2109352"/>
            <a:chExt cx="2743200" cy="2895698"/>
          </a:xfrm>
        </p:grpSpPr>
        <p:sp>
          <p:nvSpPr>
            <p:cNvPr id="11" name="Rectangle 10"/>
            <p:cNvSpPr/>
            <p:nvPr/>
          </p:nvSpPr>
          <p:spPr bwMode="auto">
            <a:xfrm>
              <a:off x="1077078" y="2261850"/>
              <a:ext cx="2743200" cy="2743200"/>
            </a:xfrm>
            <a:prstGeom prst="rect">
              <a:avLst/>
            </a:prstGeom>
            <a:solidFill>
              <a:srgbClr val="9B4F9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913886" fontAlgn="base">
                <a:spcBef>
                  <a:spcPct val="0"/>
                </a:spcBef>
                <a:spcAft>
                  <a:spcPct val="0"/>
                </a:spcAft>
              </a:pPr>
              <a:endParaRPr lang="en-US" sz="2266" kern="0" dirty="0">
                <a:gradFill>
                  <a:gsLst>
                    <a:gs pos="0">
                      <a:srgbClr val="FFFFFF"/>
                    </a:gs>
                    <a:gs pos="100000">
                      <a:srgbClr val="FFFFFF"/>
                    </a:gs>
                  </a:gsLst>
                  <a:lin ang="16200000" scaled="0"/>
                </a:gradFill>
              </a:endParaRPr>
            </a:p>
          </p:txBody>
        </p:sp>
        <p:sp>
          <p:nvSpPr>
            <p:cNvPr id="17" name="Rectangle 16"/>
            <p:cNvSpPr/>
            <p:nvPr/>
          </p:nvSpPr>
          <p:spPr>
            <a:xfrm>
              <a:off x="1077078" y="3984685"/>
              <a:ext cx="2743200" cy="916949"/>
            </a:xfrm>
            <a:prstGeom prst="rect">
              <a:avLst/>
            </a:prstGeom>
          </p:spPr>
          <p:txBody>
            <a:bodyPr wrap="square" lIns="121888" anchor="b" anchorCtr="0">
              <a:spAutoFit/>
            </a:bodyPr>
            <a:lstStyle/>
            <a:p>
              <a:pPr algn="ctr" defTabSz="914148">
                <a:lnSpc>
                  <a:spcPct val="85000"/>
                </a:lnSpc>
                <a:defRPr/>
              </a:pPr>
              <a:r>
                <a:rPr lang="en-US" sz="2799" kern="0" spc="-71" dirty="0">
                  <a:gradFill>
                    <a:gsLst>
                      <a:gs pos="0">
                        <a:srgbClr val="FFFFFF"/>
                      </a:gs>
                      <a:gs pos="100000">
                        <a:srgbClr val="FFFFFF"/>
                      </a:gs>
                    </a:gsLst>
                    <a:lin ang="16200000" scaled="0"/>
                  </a:gradFill>
                  <a:ea typeface="Segoe UI" pitchFamily="34" charset="0"/>
                  <a:cs typeface="Segoe UI" pitchFamily="34" charset="0"/>
                </a:rPr>
                <a:t>Start simple</a:t>
              </a:r>
            </a:p>
          </p:txBody>
        </p:sp>
        <p:pic>
          <p:nvPicPr>
            <p:cNvPr id="44" name="Picture 4" descr="C:\Users\Jonahs\Dropbox\Critical Resources\Helveticons Basic\Png\512x512\Checkbox dotted active 512x512.png"/>
            <p:cNvPicPr>
              <a:picLocks noChangeAspect="1" noChangeArrowheads="1"/>
            </p:cNvPicPr>
            <p:nvPr/>
          </p:nvPicPr>
          <p:blipFill>
            <a:blip r:embed="rId7" cstate="print">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2031234" y="2109352"/>
              <a:ext cx="915333" cy="1667391"/>
            </a:xfrm>
            <a:prstGeom prst="rect">
              <a:avLst/>
            </a:prstGeom>
            <a:noFill/>
            <a:extLst>
              <a:ext uri="{909E8E84-426E-40dd-AFC4-6F175D3DCCD1}">
                <a14:hiddenFill xmlns:a14="http://schemas.microsoft.com/office/drawing/2010/main" xmlns="">
                  <a:solidFill>
                    <a:srgbClr val="FFFFFF"/>
                  </a:solidFill>
                </a14:hiddenFill>
              </a:ext>
            </a:extLst>
          </p:spPr>
        </p:pic>
      </p:grpSp>
      <p:sp>
        <p:nvSpPr>
          <p:cNvPr id="20" name="Text Placeholder 3"/>
          <p:cNvSpPr txBox="1">
            <a:spLocks/>
          </p:cNvSpPr>
          <p:nvPr/>
        </p:nvSpPr>
        <p:spPr>
          <a:xfrm>
            <a:off x="304801" y="2362200"/>
            <a:ext cx="3779091" cy="339430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Aft>
                <a:spcPts val="800"/>
              </a:spcAft>
              <a:buNone/>
            </a:pPr>
            <a:r>
              <a:rPr lang="en-US" sz="1800" dirty="0">
                <a:solidFill>
                  <a:schemeClr val="bg1"/>
                </a:solidFill>
                <a:latin typeface="+mj-lt"/>
              </a:rPr>
              <a:t>Easily create and scale your new sites in seconds</a:t>
            </a:r>
          </a:p>
          <a:p>
            <a:pPr marL="0" indent="0">
              <a:lnSpc>
                <a:spcPct val="100000"/>
              </a:lnSpc>
              <a:spcAft>
                <a:spcPts val="800"/>
              </a:spcAft>
              <a:buNone/>
            </a:pPr>
            <a:r>
              <a:rPr lang="en-US" sz="1799" dirty="0">
                <a:solidFill>
                  <a:schemeClr val="bg1"/>
                </a:solidFill>
                <a:latin typeface="Segoe UI Light" panose="020B0502040204020203" pitchFamily="34" charset="0"/>
                <a:cs typeface="Segoe UI Light" panose="020B0502040204020203" pitchFamily="34" charset="0"/>
              </a:rPr>
              <a:t>Automatically scale your sites that scale with your business</a:t>
            </a:r>
          </a:p>
          <a:p>
            <a:pPr marL="0" indent="0">
              <a:lnSpc>
                <a:spcPct val="100000"/>
              </a:lnSpc>
              <a:spcAft>
                <a:spcPts val="800"/>
              </a:spcAft>
              <a:buNone/>
            </a:pPr>
            <a:r>
              <a:rPr lang="en-US" sz="1799" dirty="0">
                <a:solidFill>
                  <a:schemeClr val="bg1"/>
                </a:solidFill>
                <a:latin typeface="Segoe UI Light" panose="020B0502040204020203" pitchFamily="34" charset="0"/>
                <a:cs typeface="Segoe UI Light" panose="020B0502040204020203" pitchFamily="34" charset="0"/>
              </a:rPr>
              <a:t>Quickly improve performance and reduce latency with </a:t>
            </a:r>
            <a:r>
              <a:rPr lang="en-US" sz="1799">
                <a:solidFill>
                  <a:schemeClr val="bg1"/>
                </a:solidFill>
                <a:latin typeface="Segoe UI Light" panose="020B0502040204020203" pitchFamily="34" charset="0"/>
                <a:cs typeface="Segoe UI Light" panose="020B0502040204020203" pitchFamily="34" charset="0"/>
              </a:rPr>
              <a:t>right resources</a:t>
            </a:r>
          </a:p>
          <a:p>
            <a:pPr marL="0" indent="0">
              <a:lnSpc>
                <a:spcPct val="100000"/>
              </a:lnSpc>
              <a:spcAft>
                <a:spcPts val="800"/>
              </a:spcAft>
              <a:buNone/>
            </a:pPr>
            <a:r>
              <a:rPr lang="en-US" sz="1799">
                <a:solidFill>
                  <a:schemeClr val="bg1"/>
                </a:solidFill>
                <a:latin typeface="Segoe UI Light" panose="020B0502040204020203" pitchFamily="34" charset="0"/>
                <a:cs typeface="Segoe UI Light" panose="020B0502040204020203" pitchFamily="34" charset="0"/>
              </a:rPr>
              <a:t>Built-in </a:t>
            </a:r>
            <a:r>
              <a:rPr lang="en-US" sz="1799" dirty="0">
                <a:solidFill>
                  <a:schemeClr val="bg1"/>
                </a:solidFill>
                <a:latin typeface="Segoe UI Light" panose="020B0502040204020203" pitchFamily="34" charset="0"/>
                <a:cs typeface="Segoe UI Light" panose="020B0502040204020203" pitchFamily="34" charset="0"/>
              </a:rPr>
              <a:t>web jobs support</a:t>
            </a:r>
          </a:p>
        </p:txBody>
      </p:sp>
      <p:sp>
        <p:nvSpPr>
          <p:cNvPr id="21" name="Text Placeholder 3"/>
          <p:cNvSpPr txBox="1">
            <a:spLocks/>
          </p:cNvSpPr>
          <p:nvPr/>
        </p:nvSpPr>
        <p:spPr>
          <a:xfrm>
            <a:off x="4446084" y="2415690"/>
            <a:ext cx="3478717" cy="311325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Aft>
                <a:spcPts val="800"/>
              </a:spcAft>
              <a:buNone/>
            </a:pPr>
            <a:r>
              <a:rPr lang="en-US" sz="1800" dirty="0">
                <a:solidFill>
                  <a:schemeClr val="bg1"/>
                </a:solidFill>
                <a:latin typeface="+mj-lt"/>
              </a:rPr>
              <a:t>Leverage existing skills – Languages and databases you know</a:t>
            </a:r>
            <a:endParaRPr lang="en-US" sz="1799" dirty="0">
              <a:solidFill>
                <a:schemeClr val="bg1"/>
              </a:solidFill>
              <a:latin typeface="Segoe UI Light" panose="020B0502040204020203" pitchFamily="34" charset="0"/>
              <a:cs typeface="Segoe UI Light" panose="020B0502040204020203" pitchFamily="34" charset="0"/>
            </a:endParaRPr>
          </a:p>
          <a:p>
            <a:pPr marL="0" indent="0">
              <a:lnSpc>
                <a:spcPct val="100000"/>
              </a:lnSpc>
              <a:spcAft>
                <a:spcPts val="800"/>
              </a:spcAft>
              <a:buNone/>
            </a:pPr>
            <a:r>
              <a:rPr lang="en-US" sz="1799" dirty="0">
                <a:solidFill>
                  <a:schemeClr val="bg1"/>
                </a:solidFill>
                <a:latin typeface="Segoe UI Light" panose="020B0502040204020203" pitchFamily="34" charset="0"/>
                <a:cs typeface="Segoe UI Light" panose="020B0502040204020203" pitchFamily="34" charset="0"/>
              </a:rPr>
              <a:t>Start with open source apps and frameworks</a:t>
            </a:r>
          </a:p>
          <a:p>
            <a:pPr marL="0" indent="0">
              <a:lnSpc>
                <a:spcPct val="100000"/>
              </a:lnSpc>
              <a:spcAft>
                <a:spcPts val="800"/>
              </a:spcAft>
              <a:buNone/>
            </a:pPr>
            <a:r>
              <a:rPr lang="en-US" sz="1799" dirty="0">
                <a:solidFill>
                  <a:schemeClr val="bg1"/>
                </a:solidFill>
                <a:latin typeface="Segoe UI Light" panose="020B0502040204020203" pitchFamily="34" charset="0"/>
                <a:cs typeface="Segoe UI Light" panose="020B0502040204020203" pitchFamily="34" charset="0"/>
              </a:rPr>
              <a:t>Develop with VS and </a:t>
            </a:r>
            <a:r>
              <a:rPr lang="en-US" sz="1799" dirty="0" err="1">
                <a:solidFill>
                  <a:schemeClr val="bg1"/>
                </a:solidFill>
                <a:latin typeface="Segoe UI Light" panose="020B0502040204020203" pitchFamily="34" charset="0"/>
                <a:cs typeface="Segoe UI Light" panose="020B0502040204020203" pitchFamily="34" charset="0"/>
              </a:rPr>
              <a:t>WebMatrix</a:t>
            </a:r>
            <a:endParaRPr lang="en-US" sz="1799" dirty="0">
              <a:solidFill>
                <a:schemeClr val="bg1"/>
              </a:solidFill>
              <a:latin typeface="Segoe UI Light" panose="020B0502040204020203" pitchFamily="34" charset="0"/>
              <a:cs typeface="Segoe UI Light" panose="020B0502040204020203" pitchFamily="34" charset="0"/>
            </a:endParaRPr>
          </a:p>
          <a:p>
            <a:pPr marL="0" indent="0">
              <a:lnSpc>
                <a:spcPct val="100000"/>
              </a:lnSpc>
              <a:spcAft>
                <a:spcPts val="800"/>
              </a:spcAft>
              <a:buNone/>
            </a:pPr>
            <a:r>
              <a:rPr lang="en-US" sz="1799" dirty="0">
                <a:solidFill>
                  <a:schemeClr val="bg1"/>
                </a:solidFill>
                <a:latin typeface="Segoe UI Light" panose="020B0502040204020203" pitchFamily="34" charset="0"/>
                <a:cs typeface="Segoe UI Light" panose="020B0502040204020203" pitchFamily="34" charset="0"/>
              </a:rPr>
              <a:t>Supports X-Plat development </a:t>
            </a:r>
          </a:p>
        </p:txBody>
      </p:sp>
      <p:sp>
        <p:nvSpPr>
          <p:cNvPr id="22" name="Text Placeholder 3"/>
          <p:cNvSpPr txBox="1">
            <a:spLocks/>
          </p:cNvSpPr>
          <p:nvPr/>
        </p:nvSpPr>
        <p:spPr>
          <a:xfrm>
            <a:off x="8513094" y="2415689"/>
            <a:ext cx="3526506" cy="315036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Aft>
                <a:spcPts val="800"/>
              </a:spcAft>
              <a:buNone/>
            </a:pPr>
            <a:r>
              <a:rPr lang="en-US" sz="1799" dirty="0">
                <a:solidFill>
                  <a:schemeClr val="bg1"/>
                </a:solidFill>
                <a:latin typeface="Segoe UI Light" panose="020B0502040204020203" pitchFamily="34" charset="0"/>
                <a:cs typeface="Segoe UI Light" panose="020B0502040204020203" pitchFamily="34" charset="0"/>
              </a:rPr>
              <a:t>Improve developer productivity through continuous automated deployment</a:t>
            </a:r>
          </a:p>
          <a:p>
            <a:pPr marL="0" indent="0">
              <a:lnSpc>
                <a:spcPct val="100000"/>
              </a:lnSpc>
              <a:spcAft>
                <a:spcPts val="800"/>
              </a:spcAft>
              <a:buNone/>
            </a:pPr>
            <a:r>
              <a:rPr lang="en-US" sz="1799" dirty="0">
                <a:solidFill>
                  <a:schemeClr val="bg1"/>
                </a:solidFill>
                <a:latin typeface="Segoe UI Light" panose="020B0502040204020203" pitchFamily="34" charset="0"/>
                <a:cs typeface="Segoe UI Light" panose="020B0502040204020203" pitchFamily="34" charset="0"/>
              </a:rPr>
              <a:t>Built-in monitoring of </a:t>
            </a:r>
            <a:r>
              <a:rPr lang="en-US" sz="1799" dirty="0" err="1">
                <a:solidFill>
                  <a:schemeClr val="bg1"/>
                </a:solidFill>
                <a:latin typeface="Segoe UI Light" panose="020B0502040204020203" pitchFamily="34" charset="0"/>
                <a:cs typeface="Segoe UI Light" panose="020B0502040204020203" pitchFamily="34" charset="0"/>
              </a:rPr>
              <a:t>perf</a:t>
            </a:r>
            <a:r>
              <a:rPr lang="en-US" sz="1799" dirty="0">
                <a:solidFill>
                  <a:schemeClr val="bg1"/>
                </a:solidFill>
                <a:latin typeface="Segoe UI Light" panose="020B0502040204020203" pitchFamily="34" charset="0"/>
                <a:cs typeface="Segoe UI Light" panose="020B0502040204020203" pitchFamily="34" charset="0"/>
              </a:rPr>
              <a:t> and usage data</a:t>
            </a:r>
          </a:p>
          <a:p>
            <a:pPr marL="0" indent="0">
              <a:lnSpc>
                <a:spcPct val="100000"/>
              </a:lnSpc>
              <a:spcAft>
                <a:spcPts val="800"/>
              </a:spcAft>
              <a:buNone/>
            </a:pPr>
            <a:r>
              <a:rPr lang="en-US" sz="1799" dirty="0">
                <a:solidFill>
                  <a:schemeClr val="bg1"/>
                </a:solidFill>
                <a:latin typeface="Segoe UI Light" panose="020B0502040204020203" pitchFamily="34" charset="0"/>
                <a:cs typeface="Segoe UI Light" panose="020B0502040204020203" pitchFamily="34" charset="0"/>
              </a:rPr>
              <a:t>Built-in diagnostics to assist with debugging</a:t>
            </a:r>
          </a:p>
          <a:p>
            <a:pPr marL="0" indent="0">
              <a:lnSpc>
                <a:spcPct val="100000"/>
              </a:lnSpc>
              <a:spcAft>
                <a:spcPts val="800"/>
              </a:spcAft>
              <a:buNone/>
            </a:pPr>
            <a:r>
              <a:rPr lang="en-US" sz="1800" dirty="0">
                <a:solidFill>
                  <a:schemeClr val="bg1"/>
                </a:solidFill>
                <a:latin typeface="Segoe UI Light" pitchFamily="34" charset="0"/>
              </a:rPr>
              <a:t>Built for DevOps </a:t>
            </a:r>
            <a:endParaRPr lang="en-US" sz="1799" dirty="0">
              <a:solidFill>
                <a:schemeClr val="bg1"/>
              </a:solidFill>
              <a:latin typeface="Segoe UI Light" panose="020B0502040204020203" pitchFamily="34" charset="0"/>
              <a:cs typeface="Segoe UI Light" panose="020B0502040204020203" pitchFamily="34" charset="0"/>
            </a:endParaRPr>
          </a:p>
        </p:txBody>
      </p:sp>
      <p:sp>
        <p:nvSpPr>
          <p:cNvPr id="23" name="Text Placeholder 1"/>
          <p:cNvSpPr txBox="1">
            <a:spLocks/>
          </p:cNvSpPr>
          <p:nvPr/>
        </p:nvSpPr>
        <p:spPr>
          <a:xfrm>
            <a:off x="389112" y="5528945"/>
            <a:ext cx="11650488" cy="1065779"/>
          </a:xfrm>
          <a:prstGeom prst="rect">
            <a:avLst/>
          </a:prstGeom>
        </p:spPr>
        <p:txBody>
          <a:bodyPr/>
          <a:lstStyle>
            <a:lvl1pPr marL="336111" marR="0" indent="-336111" algn="l" defTabSz="914274" rtl="0" eaLnBrk="1" fontAlgn="auto" latinLnBrk="0" hangingPunct="1">
              <a:lnSpc>
                <a:spcPct val="90000"/>
              </a:lnSpc>
              <a:spcBef>
                <a:spcPct val="20000"/>
              </a:spcBef>
              <a:spcAft>
                <a:spcPts val="0"/>
              </a:spcAft>
              <a:buClrTx/>
              <a:buSzPct val="90000"/>
              <a:buFont typeface="Arial" pitchFamily="34" charset="0"/>
              <a:buChar char="•"/>
              <a:tabLst/>
              <a:defRPr sz="3900" kern="1200" spc="0" baseline="0">
                <a:gradFill>
                  <a:gsLst>
                    <a:gs pos="1250">
                      <a:schemeClr val="tx1"/>
                    </a:gs>
                    <a:gs pos="100000">
                      <a:schemeClr val="tx1"/>
                    </a:gs>
                  </a:gsLst>
                  <a:lin ang="5400000" scaled="0"/>
                </a:gradFill>
                <a:latin typeface="+mj-lt"/>
                <a:ea typeface="+mn-ea"/>
                <a:cs typeface="+mn-cs"/>
              </a:defRPr>
            </a:lvl1pPr>
            <a:lvl2pPr marL="572633" marR="0" indent="-236522"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84258"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08332"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32405"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14252"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390"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27"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665"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a:solidFill>
                  <a:schemeClr val="bg1"/>
                </a:solidFill>
              </a:rPr>
              <a:t>Office Blog             ASP.NET site            microsoft.com</a:t>
            </a:r>
          </a:p>
        </p:txBody>
      </p:sp>
    </p:spTree>
    <p:extLst>
      <p:ext uri="{BB962C8B-B14F-4D97-AF65-F5344CB8AC3E}">
        <p14:creationId xmlns:p14="http://schemas.microsoft.com/office/powerpoint/2010/main" val="23739841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20">
                                            <p:txEl>
                                              <p:pRg st="0" end="0"/>
                                            </p:txEl>
                                          </p:spTgt>
                                        </p:tgtEl>
                                        <p:attrNameLst>
                                          <p:attrName>style.visibility</p:attrName>
                                        </p:attrNameLst>
                                      </p:cBhvr>
                                      <p:to>
                                        <p:strVal val="visible"/>
                                      </p:to>
                                    </p:set>
                                    <p:animEffect transition="in" filter="fade">
                                      <p:cBhvr>
                                        <p:cTn id="14" dur="500"/>
                                        <p:tgtEl>
                                          <p:spTgt spid="20">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20">
                                            <p:txEl>
                                              <p:pRg st="1" end="1"/>
                                            </p:txEl>
                                          </p:spTgt>
                                        </p:tgtEl>
                                        <p:attrNameLst>
                                          <p:attrName>style.visibility</p:attrName>
                                        </p:attrNameLst>
                                      </p:cBhvr>
                                      <p:to>
                                        <p:strVal val="visible"/>
                                      </p:to>
                                    </p:set>
                                    <p:animEffect transition="in" filter="fade">
                                      <p:cBhvr>
                                        <p:cTn id="19" dur="500"/>
                                        <p:tgtEl>
                                          <p:spTgt spid="20">
                                            <p:txEl>
                                              <p:pRg st="1" end="1"/>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20">
                                            <p:txEl>
                                              <p:pRg st="2" end="2"/>
                                            </p:txEl>
                                          </p:spTgt>
                                        </p:tgtEl>
                                        <p:attrNameLst>
                                          <p:attrName>style.visibility</p:attrName>
                                        </p:attrNameLst>
                                      </p:cBhvr>
                                      <p:to>
                                        <p:strVal val="visible"/>
                                      </p:to>
                                    </p:set>
                                    <p:animEffect transition="in" filter="fade">
                                      <p:cBhvr>
                                        <p:cTn id="24" dur="500"/>
                                        <p:tgtEl>
                                          <p:spTgt spid="20">
                                            <p:txEl>
                                              <p:pRg st="2" end="2"/>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0">
                                            <p:txEl>
                                              <p:pRg st="3" end="3"/>
                                            </p:txEl>
                                          </p:spTgt>
                                        </p:tgtEl>
                                        <p:attrNameLst>
                                          <p:attrName>style.visibility</p:attrName>
                                        </p:attrNameLst>
                                      </p:cBhvr>
                                      <p:to>
                                        <p:strVal val="visible"/>
                                      </p:to>
                                    </p:set>
                                    <p:animEffect transition="in" filter="fade">
                                      <p:cBhvr>
                                        <p:cTn id="29" dur="500"/>
                                        <p:tgtEl>
                                          <p:spTgt spid="20">
                                            <p:txEl>
                                              <p:pRg st="3" end="3"/>
                                            </p:txEl>
                                          </p:spTgt>
                                        </p:tgtEl>
                                      </p:cBhvr>
                                    </p:animEffect>
                                  </p:childTnLst>
                                </p:cTn>
                              </p:par>
                            </p:childTnLst>
                          </p:cTn>
                        </p:par>
                        <p:par>
                          <p:cTn id="30" fill="hold">
                            <p:stCondLst>
                              <p:cond delay="500"/>
                            </p:stCondLst>
                            <p:childTnLst>
                              <p:par>
                                <p:cTn id="31" presetID="10" presetClass="entr" presetSubtype="0" fill="hold" nodeType="afterEffect">
                                  <p:stCondLst>
                                    <p:cond delay="0"/>
                                  </p:stCondLst>
                                  <p:childTnLst>
                                    <p:set>
                                      <p:cBhvr>
                                        <p:cTn id="32" dur="1" fill="hold">
                                          <p:stCondLst>
                                            <p:cond delay="0"/>
                                          </p:stCondLst>
                                        </p:cTn>
                                        <p:tgtEl>
                                          <p:spTgt spid="4"/>
                                        </p:tgtEl>
                                        <p:attrNameLst>
                                          <p:attrName>style.visibility</p:attrName>
                                        </p:attrNameLst>
                                      </p:cBhvr>
                                      <p:to>
                                        <p:strVal val="visible"/>
                                      </p:to>
                                    </p:set>
                                    <p:animEffect transition="in" filter="fade">
                                      <p:cBhvr>
                                        <p:cTn id="33" dur="500"/>
                                        <p:tgtEl>
                                          <p:spTgt spid="4"/>
                                        </p:tgtEl>
                                      </p:cBhvr>
                                    </p:animEffect>
                                  </p:childTnLst>
                                </p:cTn>
                              </p:par>
                            </p:childTnLst>
                          </p:cTn>
                        </p:par>
                        <p:par>
                          <p:cTn id="34" fill="hold">
                            <p:stCondLst>
                              <p:cond delay="1000"/>
                            </p:stCondLst>
                            <p:childTnLst>
                              <p:par>
                                <p:cTn id="35" presetID="10" presetClass="entr" presetSubtype="0" fill="hold" grpId="0" nodeType="afterEffect">
                                  <p:stCondLst>
                                    <p:cond delay="0"/>
                                  </p:stCondLst>
                                  <p:childTnLst>
                                    <p:set>
                                      <p:cBhvr>
                                        <p:cTn id="36" dur="1" fill="hold">
                                          <p:stCondLst>
                                            <p:cond delay="0"/>
                                          </p:stCondLst>
                                        </p:cTn>
                                        <p:tgtEl>
                                          <p:spTgt spid="21">
                                            <p:txEl>
                                              <p:pRg st="0" end="0"/>
                                            </p:txEl>
                                          </p:spTgt>
                                        </p:tgtEl>
                                        <p:attrNameLst>
                                          <p:attrName>style.visibility</p:attrName>
                                        </p:attrNameLst>
                                      </p:cBhvr>
                                      <p:to>
                                        <p:strVal val="visible"/>
                                      </p:to>
                                    </p:set>
                                    <p:animEffect transition="in" filter="fade">
                                      <p:cBhvr>
                                        <p:cTn id="37" dur="500"/>
                                        <p:tgtEl>
                                          <p:spTgt spid="21">
                                            <p:txEl>
                                              <p:pRg st="0" end="0"/>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1">
                                            <p:txEl>
                                              <p:pRg st="1" end="1"/>
                                            </p:txEl>
                                          </p:spTgt>
                                        </p:tgtEl>
                                        <p:attrNameLst>
                                          <p:attrName>style.visibility</p:attrName>
                                        </p:attrNameLst>
                                      </p:cBhvr>
                                      <p:to>
                                        <p:strVal val="visible"/>
                                      </p:to>
                                    </p:set>
                                    <p:animEffect transition="in" filter="fade">
                                      <p:cBhvr>
                                        <p:cTn id="42" dur="500"/>
                                        <p:tgtEl>
                                          <p:spTgt spid="21">
                                            <p:txEl>
                                              <p:pRg st="1" end="1"/>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21">
                                            <p:txEl>
                                              <p:pRg st="2" end="2"/>
                                            </p:txEl>
                                          </p:spTgt>
                                        </p:tgtEl>
                                        <p:attrNameLst>
                                          <p:attrName>style.visibility</p:attrName>
                                        </p:attrNameLst>
                                      </p:cBhvr>
                                      <p:to>
                                        <p:strVal val="visible"/>
                                      </p:to>
                                    </p:set>
                                    <p:animEffect transition="in" filter="fade">
                                      <p:cBhvr>
                                        <p:cTn id="47" dur="500"/>
                                        <p:tgtEl>
                                          <p:spTgt spid="21">
                                            <p:txEl>
                                              <p:pRg st="2" end="2"/>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21">
                                            <p:txEl>
                                              <p:pRg st="3" end="3"/>
                                            </p:txEl>
                                          </p:spTgt>
                                        </p:tgtEl>
                                        <p:attrNameLst>
                                          <p:attrName>style.visibility</p:attrName>
                                        </p:attrNameLst>
                                      </p:cBhvr>
                                      <p:to>
                                        <p:strVal val="visible"/>
                                      </p:to>
                                    </p:set>
                                    <p:animEffect transition="in" filter="fade">
                                      <p:cBhvr>
                                        <p:cTn id="52" dur="500"/>
                                        <p:tgtEl>
                                          <p:spTgt spid="21">
                                            <p:txEl>
                                              <p:pRg st="3" end="3"/>
                                            </p:txEl>
                                          </p:spTgt>
                                        </p:tgtEl>
                                      </p:cBhvr>
                                    </p:animEffect>
                                  </p:childTnLst>
                                </p:cTn>
                              </p:par>
                              <p:par>
                                <p:cTn id="53" presetID="10" presetClass="entr" presetSubtype="0" fill="hold" nodeType="withEffect">
                                  <p:stCondLst>
                                    <p:cond delay="0"/>
                                  </p:stCondLst>
                                  <p:childTnLst>
                                    <p:set>
                                      <p:cBhvr>
                                        <p:cTn id="54" dur="1" fill="hold">
                                          <p:stCondLst>
                                            <p:cond delay="0"/>
                                          </p:stCondLst>
                                        </p:cTn>
                                        <p:tgtEl>
                                          <p:spTgt spid="5"/>
                                        </p:tgtEl>
                                        <p:attrNameLst>
                                          <p:attrName>style.visibility</p:attrName>
                                        </p:attrNameLst>
                                      </p:cBhvr>
                                      <p:to>
                                        <p:strVal val="visible"/>
                                      </p:to>
                                    </p:set>
                                    <p:animEffect transition="in" filter="fade">
                                      <p:cBhvr>
                                        <p:cTn id="55" dur="500"/>
                                        <p:tgtEl>
                                          <p:spTgt spid="5"/>
                                        </p:tgtEl>
                                      </p:cBhvr>
                                    </p:animEffect>
                                  </p:childTnLst>
                                </p:cTn>
                              </p:par>
                            </p:childTnLst>
                          </p:cTn>
                        </p:par>
                        <p:par>
                          <p:cTn id="56" fill="hold">
                            <p:stCondLst>
                              <p:cond delay="500"/>
                            </p:stCondLst>
                            <p:childTnLst>
                              <p:par>
                                <p:cTn id="57" presetID="10" presetClass="entr" presetSubtype="0" fill="hold" grpId="0" nodeType="afterEffect">
                                  <p:stCondLst>
                                    <p:cond delay="0"/>
                                  </p:stCondLst>
                                  <p:childTnLst>
                                    <p:set>
                                      <p:cBhvr>
                                        <p:cTn id="58" dur="1" fill="hold">
                                          <p:stCondLst>
                                            <p:cond delay="0"/>
                                          </p:stCondLst>
                                        </p:cTn>
                                        <p:tgtEl>
                                          <p:spTgt spid="22">
                                            <p:txEl>
                                              <p:pRg st="0" end="0"/>
                                            </p:txEl>
                                          </p:spTgt>
                                        </p:tgtEl>
                                        <p:attrNameLst>
                                          <p:attrName>style.visibility</p:attrName>
                                        </p:attrNameLst>
                                      </p:cBhvr>
                                      <p:to>
                                        <p:strVal val="visible"/>
                                      </p:to>
                                    </p:set>
                                    <p:animEffect transition="in" filter="fade">
                                      <p:cBhvr>
                                        <p:cTn id="59" dur="500"/>
                                        <p:tgtEl>
                                          <p:spTgt spid="22">
                                            <p:txEl>
                                              <p:pRg st="0" end="0"/>
                                            </p:txEl>
                                          </p:spTgt>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22">
                                            <p:txEl>
                                              <p:pRg st="1" end="1"/>
                                            </p:txEl>
                                          </p:spTgt>
                                        </p:tgtEl>
                                        <p:attrNameLst>
                                          <p:attrName>style.visibility</p:attrName>
                                        </p:attrNameLst>
                                      </p:cBhvr>
                                      <p:to>
                                        <p:strVal val="visible"/>
                                      </p:to>
                                    </p:set>
                                    <p:animEffect transition="in" filter="fade">
                                      <p:cBhvr>
                                        <p:cTn id="64" dur="500"/>
                                        <p:tgtEl>
                                          <p:spTgt spid="22">
                                            <p:txEl>
                                              <p:pRg st="1" end="1"/>
                                            </p:txEl>
                                          </p:spTgt>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22">
                                            <p:txEl>
                                              <p:pRg st="2" end="2"/>
                                            </p:txEl>
                                          </p:spTgt>
                                        </p:tgtEl>
                                        <p:attrNameLst>
                                          <p:attrName>style.visibility</p:attrName>
                                        </p:attrNameLst>
                                      </p:cBhvr>
                                      <p:to>
                                        <p:strVal val="visible"/>
                                      </p:to>
                                    </p:set>
                                    <p:animEffect transition="in" filter="fade">
                                      <p:cBhvr>
                                        <p:cTn id="69" dur="500"/>
                                        <p:tgtEl>
                                          <p:spTgt spid="22">
                                            <p:txEl>
                                              <p:pRg st="2" end="2"/>
                                            </p:txEl>
                                          </p:spTgt>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22">
                                            <p:txEl>
                                              <p:pRg st="3" end="3"/>
                                            </p:txEl>
                                          </p:spTgt>
                                        </p:tgtEl>
                                        <p:attrNameLst>
                                          <p:attrName>style.visibility</p:attrName>
                                        </p:attrNameLst>
                                      </p:cBhvr>
                                      <p:to>
                                        <p:strVal val="visible"/>
                                      </p:to>
                                    </p:set>
                                    <p:animEffect transition="in" filter="fade">
                                      <p:cBhvr>
                                        <p:cTn id="74" dur="500"/>
                                        <p:tgtEl>
                                          <p:spTgt spid="2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0" grpId="0" build="p"/>
      <p:bldP spid="21" grpId="0" build="p"/>
      <p:bldP spid="22" grpId="0" build="p"/>
    </p:bld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 name="Group 2"/>
          <p:cNvGrpSpPr/>
          <p:nvPr/>
        </p:nvGrpSpPr>
        <p:grpSpPr>
          <a:xfrm>
            <a:off x="979176" y="1505109"/>
            <a:ext cx="10256383" cy="4727522"/>
            <a:chOff x="2366541" y="1904506"/>
            <a:chExt cx="7458919" cy="2934451"/>
          </a:xfrm>
        </p:grpSpPr>
        <p:grpSp>
          <p:nvGrpSpPr>
            <p:cNvPr id="6" name="Group 4"/>
            <p:cNvGrpSpPr/>
            <p:nvPr/>
          </p:nvGrpSpPr>
          <p:grpSpPr>
            <a:xfrm>
              <a:off x="2366541" y="1904506"/>
              <a:ext cx="7458919" cy="2934451"/>
              <a:chOff x="4312504" y="2036620"/>
              <a:chExt cx="5109795" cy="2934451"/>
            </a:xfrm>
            <a:solidFill>
              <a:srgbClr val="1D4380"/>
            </a:solidFill>
          </p:grpSpPr>
          <p:sp>
            <p:nvSpPr>
              <p:cNvPr id="12" name="Rectangle 22"/>
              <p:cNvSpPr/>
              <p:nvPr/>
            </p:nvSpPr>
            <p:spPr>
              <a:xfrm>
                <a:off x="4312505" y="4246676"/>
                <a:ext cx="5109794" cy="724395"/>
              </a:xfrm>
              <a:prstGeom prst="rect">
                <a:avLst/>
              </a:prstGeom>
              <a:grp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prstClr val="white"/>
                    </a:solidFill>
                    <a:latin typeface="Segoe UI Light"/>
                  </a:rPr>
                  <a:t>Azure App Service Web App</a:t>
                </a:r>
              </a:p>
            </p:txBody>
          </p:sp>
          <p:sp>
            <p:nvSpPr>
              <p:cNvPr id="13" name="Rectangle 23"/>
              <p:cNvSpPr/>
              <p:nvPr/>
            </p:nvSpPr>
            <p:spPr>
              <a:xfrm>
                <a:off x="5475919" y="3440399"/>
                <a:ext cx="1916175" cy="729325"/>
              </a:xfrm>
              <a:prstGeom prst="rect">
                <a:avLst/>
              </a:prstGeom>
              <a:grpFill/>
              <a:ln w="38100">
                <a:solidFill>
                  <a:schemeClr val="accent5"/>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400" dirty="0">
                    <a:solidFill>
                      <a:prstClr val="white"/>
                    </a:solidFill>
                    <a:latin typeface="Segoe UI Light"/>
                  </a:rPr>
                  <a:t>Public Site Extensions</a:t>
                </a:r>
              </a:p>
            </p:txBody>
          </p:sp>
          <p:sp>
            <p:nvSpPr>
              <p:cNvPr id="14" name="Rectangle 24"/>
              <p:cNvSpPr/>
              <p:nvPr/>
            </p:nvSpPr>
            <p:spPr>
              <a:xfrm>
                <a:off x="7449084" y="3440399"/>
                <a:ext cx="1973215" cy="730809"/>
              </a:xfrm>
              <a:prstGeom prst="rect">
                <a:avLst/>
              </a:prstGeom>
              <a:grpFill/>
              <a:ln w="38100">
                <a:solidFill>
                  <a:schemeClr val="accent5"/>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400" dirty="0">
                    <a:solidFill>
                      <a:prstClr val="white"/>
                    </a:solidFill>
                    <a:latin typeface="Segoe UI Light"/>
                  </a:rPr>
                  <a:t>Private Site Extensions</a:t>
                </a:r>
              </a:p>
            </p:txBody>
          </p:sp>
          <p:sp>
            <p:nvSpPr>
              <p:cNvPr id="15" name="Rectangle 25"/>
              <p:cNvSpPr/>
              <p:nvPr/>
            </p:nvSpPr>
            <p:spPr>
              <a:xfrm>
                <a:off x="4312504" y="2036620"/>
                <a:ext cx="1106424" cy="2134588"/>
              </a:xfrm>
              <a:prstGeom prst="rect">
                <a:avLst/>
              </a:prstGeom>
              <a:grpFill/>
              <a:ln w="38100">
                <a:solidFill>
                  <a:schemeClr val="accent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400" dirty="0">
                    <a:solidFill>
                      <a:prstClr val="white"/>
                    </a:solidFill>
                    <a:latin typeface="Segoe UI Light"/>
                  </a:rPr>
                  <a:t>Web Site</a:t>
                </a:r>
              </a:p>
            </p:txBody>
          </p:sp>
        </p:grpSp>
        <p:sp>
          <p:nvSpPr>
            <p:cNvPr id="7" name="Rectangle 16"/>
            <p:cNvSpPr/>
            <p:nvPr/>
          </p:nvSpPr>
          <p:spPr>
            <a:xfrm>
              <a:off x="4064812" y="2606397"/>
              <a:ext cx="1356953" cy="626421"/>
            </a:xfrm>
            <a:prstGeom prst="rect">
              <a:avLst/>
            </a:prstGeom>
            <a:solidFill>
              <a:srgbClr val="1D4380"/>
            </a:solidFill>
            <a:ln w="38100">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solidFill>
                    <a:prstClr val="white"/>
                  </a:solidFill>
                  <a:latin typeface="Segoe UI Light"/>
                </a:rPr>
                <a:t>Kudu</a:t>
              </a:r>
            </a:p>
          </p:txBody>
        </p:sp>
        <p:sp>
          <p:nvSpPr>
            <p:cNvPr id="8" name="Rectangle 17"/>
            <p:cNvSpPr/>
            <p:nvPr/>
          </p:nvSpPr>
          <p:spPr>
            <a:xfrm>
              <a:off x="5504956" y="2606396"/>
              <a:ext cx="1356953" cy="626421"/>
            </a:xfrm>
            <a:prstGeom prst="rect">
              <a:avLst/>
            </a:prstGeom>
            <a:solidFill>
              <a:srgbClr val="1D4380"/>
            </a:solidFill>
            <a:ln w="38100">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solidFill>
                    <a:prstClr val="white"/>
                  </a:solidFill>
                  <a:latin typeface="Segoe UI Light"/>
                </a:rPr>
                <a:t>Web Jobs</a:t>
              </a:r>
            </a:p>
          </p:txBody>
        </p:sp>
        <p:sp>
          <p:nvSpPr>
            <p:cNvPr id="9" name="Rectangle 18"/>
            <p:cNvSpPr/>
            <p:nvPr/>
          </p:nvSpPr>
          <p:spPr>
            <a:xfrm>
              <a:off x="4064811" y="1904508"/>
              <a:ext cx="1356953" cy="626421"/>
            </a:xfrm>
            <a:prstGeom prst="rect">
              <a:avLst/>
            </a:prstGeom>
            <a:solidFill>
              <a:srgbClr val="1D4380"/>
            </a:solidFill>
            <a:ln w="38100">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solidFill>
                    <a:prstClr val="white"/>
                  </a:solidFill>
                  <a:latin typeface="Segoe UI Light"/>
                </a:rPr>
                <a:t>Monaco</a:t>
              </a:r>
            </a:p>
          </p:txBody>
        </p:sp>
        <p:sp>
          <p:nvSpPr>
            <p:cNvPr id="10" name="Rectangle 19"/>
            <p:cNvSpPr/>
            <p:nvPr/>
          </p:nvSpPr>
          <p:spPr>
            <a:xfrm>
              <a:off x="5504954" y="1904506"/>
              <a:ext cx="1356953" cy="626421"/>
            </a:xfrm>
            <a:prstGeom prst="rect">
              <a:avLst/>
            </a:prstGeom>
            <a:solidFill>
              <a:srgbClr val="1D4380"/>
            </a:solidFill>
            <a:ln w="38100">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err="1">
                  <a:solidFill>
                    <a:prstClr val="white"/>
                  </a:solidFill>
                  <a:latin typeface="Segoe UI Light"/>
                </a:rPr>
                <a:t>MSDeploy</a:t>
              </a:r>
              <a:endParaRPr lang="en-US" sz="2400" dirty="0">
                <a:solidFill>
                  <a:prstClr val="white"/>
                </a:solidFill>
                <a:latin typeface="Segoe UI Light"/>
              </a:endParaRPr>
            </a:p>
          </p:txBody>
        </p:sp>
        <p:sp>
          <p:nvSpPr>
            <p:cNvPr id="11" name="Rectangle 20"/>
            <p:cNvSpPr/>
            <p:nvPr/>
          </p:nvSpPr>
          <p:spPr>
            <a:xfrm>
              <a:off x="6945097" y="1904506"/>
              <a:ext cx="2880363" cy="626421"/>
            </a:xfrm>
            <a:prstGeom prst="rect">
              <a:avLst/>
            </a:prstGeom>
            <a:solidFill>
              <a:srgbClr val="1D4380"/>
            </a:solidFill>
            <a:ln w="38100">
              <a:solidFill>
                <a:schemeClr val="accent4"/>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solidFill>
                    <a:prstClr val="white"/>
                  </a:solidFill>
                  <a:latin typeface="Segoe UI Light"/>
                </a:rPr>
                <a:t>Build/Upload Your Own</a:t>
              </a:r>
            </a:p>
          </p:txBody>
        </p:sp>
        <p:sp>
          <p:nvSpPr>
            <p:cNvPr id="16" name="Rectangle 21"/>
            <p:cNvSpPr/>
            <p:nvPr/>
          </p:nvSpPr>
          <p:spPr>
            <a:xfrm>
              <a:off x="6945097" y="2613135"/>
              <a:ext cx="2880363" cy="626421"/>
            </a:xfrm>
            <a:prstGeom prst="rect">
              <a:avLst/>
            </a:prstGeom>
            <a:solidFill>
              <a:srgbClr val="1D4380"/>
            </a:solidFill>
            <a:ln w="38100">
              <a:solidFill>
                <a:schemeClr val="accent6"/>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solidFill>
                    <a:prstClr val="white"/>
                  </a:solidFill>
                  <a:latin typeface="Segoe UI Light"/>
                </a:rPr>
                <a:t>Gallery</a:t>
              </a:r>
            </a:p>
          </p:txBody>
        </p:sp>
      </p:grpSp>
      <p:sp>
        <p:nvSpPr>
          <p:cNvPr id="17" name="Title 2"/>
          <p:cNvSpPr txBox="1">
            <a:spLocks/>
          </p:cNvSpPr>
          <p:nvPr/>
        </p:nvSpPr>
        <p:spPr>
          <a:xfrm>
            <a:off x="0" y="1"/>
            <a:ext cx="11640620" cy="533400"/>
          </a:xfrm>
          <a:prstGeom prst="rect">
            <a:avLst/>
          </a:prstGeom>
        </p:spPr>
        <p:txBody>
          <a:bodyPr anchor="ctr">
            <a:normAutofit/>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marL="252000"/>
            <a:r>
              <a:rPr lang="en-US" sz="2800" dirty="0" smtClean="0">
                <a:solidFill>
                  <a:prstClr val="white"/>
                </a:solidFill>
              </a:rPr>
              <a:t>App Service Web App</a:t>
            </a:r>
            <a:endParaRPr lang="en-US" sz="2800" dirty="0">
              <a:solidFill>
                <a:prstClr val="white"/>
              </a:solidFill>
            </a:endParaRPr>
          </a:p>
        </p:txBody>
      </p:sp>
    </p:spTree>
    <p:extLst>
      <p:ext uri="{BB962C8B-B14F-4D97-AF65-F5344CB8AC3E}">
        <p14:creationId xmlns:p14="http://schemas.microsoft.com/office/powerpoint/2010/main" val="4217086627"/>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a:t>
            </a:r>
            <a:r>
              <a:rPr lang="en-US" dirty="0" smtClean="0"/>
              <a:t>Creating a Web App</a:t>
            </a:r>
            <a:endParaRPr lang="en-US" dirty="0"/>
          </a:p>
        </p:txBody>
      </p:sp>
    </p:spTree>
    <p:extLst>
      <p:ext uri="{BB962C8B-B14F-4D97-AF65-F5344CB8AC3E}">
        <p14:creationId xmlns:p14="http://schemas.microsoft.com/office/powerpoint/2010/main" val="3293826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25129" y="99165"/>
            <a:ext cx="12066872" cy="646331"/>
          </a:xfrm>
          <a:prstGeom prst="rect">
            <a:avLst/>
          </a:prstGeom>
          <a:noFill/>
        </p:spPr>
        <p:txBody>
          <a:bodyPr wrap="square" rtlCol="0">
            <a:spAutoFit/>
          </a:bodyPr>
          <a:lstStyle/>
          <a:p>
            <a:pPr algn="r"/>
            <a:r>
              <a:rPr lang="en-US" sz="3600" dirty="0">
                <a:solidFill>
                  <a:prstClr val="white"/>
                </a:solidFill>
              </a:rPr>
              <a:t>App Service Web App Architecture</a:t>
            </a:r>
          </a:p>
        </p:txBody>
      </p:sp>
      <p:grpSp>
        <p:nvGrpSpPr>
          <p:cNvPr id="4" name="Group 3"/>
          <p:cNvGrpSpPr/>
          <p:nvPr/>
        </p:nvGrpSpPr>
        <p:grpSpPr>
          <a:xfrm>
            <a:off x="354935" y="3329198"/>
            <a:ext cx="1792863" cy="1190005"/>
            <a:chOff x="199525" y="3319836"/>
            <a:chExt cx="1792863" cy="1190005"/>
          </a:xfrm>
        </p:grpSpPr>
        <p:sp>
          <p:nvSpPr>
            <p:cNvPr id="5" name="TextBox 4"/>
            <p:cNvSpPr txBox="1"/>
            <p:nvPr/>
          </p:nvSpPr>
          <p:spPr>
            <a:xfrm>
              <a:off x="199525" y="3863510"/>
              <a:ext cx="1792863" cy="646331"/>
            </a:xfrm>
            <a:prstGeom prst="rect">
              <a:avLst/>
            </a:prstGeom>
            <a:noFill/>
          </p:spPr>
          <p:txBody>
            <a:bodyPr wrap="none" rtlCol="0">
              <a:spAutoFit/>
            </a:bodyPr>
            <a:lstStyle/>
            <a:p>
              <a:pPr algn="ctr"/>
              <a:r>
                <a:rPr lang="en-US">
                  <a:solidFill>
                    <a:prstClr val="white"/>
                  </a:solidFill>
                </a:rPr>
                <a:t>Microsoft Azure</a:t>
              </a:r>
              <a:endParaRPr lang="en-US" dirty="0">
                <a:solidFill>
                  <a:prstClr val="white"/>
                </a:solidFill>
              </a:endParaRPr>
            </a:p>
            <a:p>
              <a:pPr algn="ctr"/>
              <a:r>
                <a:rPr lang="en-US" dirty="0">
                  <a:solidFill>
                    <a:prstClr val="white"/>
                  </a:solidFill>
                </a:rPr>
                <a:t>Load Balancer</a:t>
              </a:r>
            </a:p>
          </p:txBody>
        </p:sp>
        <p:grpSp>
          <p:nvGrpSpPr>
            <p:cNvPr id="6" name="Group 5"/>
            <p:cNvGrpSpPr/>
            <p:nvPr/>
          </p:nvGrpSpPr>
          <p:grpSpPr>
            <a:xfrm>
              <a:off x="625228" y="3319836"/>
              <a:ext cx="941456" cy="493702"/>
              <a:chOff x="729527" y="2180022"/>
              <a:chExt cx="941456" cy="493702"/>
            </a:xfrm>
          </p:grpSpPr>
          <p:sp>
            <p:nvSpPr>
              <p:cNvPr id="7" name="Trapezoid 6"/>
              <p:cNvSpPr/>
              <p:nvPr/>
            </p:nvSpPr>
            <p:spPr>
              <a:xfrm>
                <a:off x="729527" y="2180022"/>
                <a:ext cx="941456" cy="493702"/>
              </a:xfrm>
              <a:prstGeom prst="trapezoi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8" name="Picture 7"/>
              <p:cNvPicPr>
                <a:picLocks noChangeAspect="1"/>
              </p:cNvPicPr>
              <p:nvPr/>
            </p:nvPicPr>
            <p:blipFill>
              <a:blip r:embed="rId2">
                <a:duotone>
                  <a:prstClr val="black"/>
                  <a:srgbClr val="1D4380">
                    <a:tint val="45000"/>
                    <a:satMod val="400000"/>
                  </a:srgbClr>
                </a:duotone>
              </a:blip>
              <a:stretch>
                <a:fillRect/>
              </a:stretch>
            </p:blipFill>
            <p:spPr>
              <a:xfrm>
                <a:off x="1034424" y="2234337"/>
                <a:ext cx="331662" cy="439325"/>
              </a:xfrm>
              <a:prstGeom prst="rect">
                <a:avLst/>
              </a:prstGeom>
            </p:spPr>
          </p:pic>
        </p:grpSp>
      </p:grpSp>
      <p:cxnSp>
        <p:nvCxnSpPr>
          <p:cNvPr id="9" name="Elbow Connector 8"/>
          <p:cNvCxnSpPr>
            <a:stCxn id="11" idx="2"/>
            <a:endCxn id="27" idx="2"/>
          </p:cNvCxnSpPr>
          <p:nvPr/>
        </p:nvCxnSpPr>
        <p:spPr>
          <a:xfrm rot="5400000">
            <a:off x="5839005" y="4915410"/>
            <a:ext cx="411831" cy="2148037"/>
          </a:xfrm>
          <a:prstGeom prst="bentConnector2">
            <a:avLst/>
          </a:prstGeom>
          <a:ln w="28575">
            <a:solidFill>
              <a:srgbClr val="00B0F0"/>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0" name="Group 9"/>
          <p:cNvGrpSpPr/>
          <p:nvPr/>
        </p:nvGrpSpPr>
        <p:grpSpPr>
          <a:xfrm>
            <a:off x="6911503" y="5258949"/>
            <a:ext cx="2565544" cy="524564"/>
            <a:chOff x="3465037" y="5224830"/>
            <a:chExt cx="2565544" cy="524564"/>
          </a:xfrm>
        </p:grpSpPr>
        <p:pic>
          <p:nvPicPr>
            <p:cNvPr id="11" name="Picture 10"/>
            <p:cNvPicPr>
              <a:picLocks noChangeAspect="1"/>
            </p:cNvPicPr>
            <p:nvPr/>
          </p:nvPicPr>
          <p:blipFill>
            <a:blip r:embed="rId3">
              <a:biLevel thresh="25000"/>
            </a:blip>
            <a:stretch>
              <a:fillRect/>
            </a:stretch>
          </p:blipFill>
          <p:spPr>
            <a:xfrm>
              <a:off x="3465037" y="5224830"/>
              <a:ext cx="414869" cy="524564"/>
            </a:xfrm>
            <a:prstGeom prst="rect">
              <a:avLst/>
            </a:prstGeom>
          </p:spPr>
        </p:pic>
        <p:sp>
          <p:nvSpPr>
            <p:cNvPr id="12" name="TextBox 11"/>
            <p:cNvSpPr txBox="1"/>
            <p:nvPr/>
          </p:nvSpPr>
          <p:spPr>
            <a:xfrm>
              <a:off x="3954849" y="5370838"/>
              <a:ext cx="2075732" cy="369332"/>
            </a:xfrm>
            <a:prstGeom prst="rect">
              <a:avLst/>
            </a:prstGeom>
            <a:noFill/>
          </p:spPr>
          <p:txBody>
            <a:bodyPr wrap="square" rtlCol="0">
              <a:spAutoFit/>
            </a:bodyPr>
            <a:lstStyle/>
            <a:p>
              <a:r>
                <a:rPr lang="en-US" dirty="0">
                  <a:solidFill>
                    <a:prstClr val="white"/>
                  </a:solidFill>
                </a:rPr>
                <a:t>Runtime Database</a:t>
              </a:r>
            </a:p>
          </p:txBody>
        </p:sp>
      </p:grpSp>
      <p:cxnSp>
        <p:nvCxnSpPr>
          <p:cNvPr id="13" name="Straight Arrow Connector 12"/>
          <p:cNvCxnSpPr>
            <a:stCxn id="30" idx="2"/>
            <a:endCxn id="17" idx="1"/>
          </p:cNvCxnSpPr>
          <p:nvPr/>
        </p:nvCxnSpPr>
        <p:spPr>
          <a:xfrm flipV="1">
            <a:off x="4970900" y="3564271"/>
            <a:ext cx="962641" cy="16494"/>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pic>
        <p:nvPicPr>
          <p:cNvPr id="14" name="Picture 13"/>
          <p:cNvPicPr>
            <a:picLocks noChangeAspect="1"/>
          </p:cNvPicPr>
          <p:nvPr/>
        </p:nvPicPr>
        <p:blipFill>
          <a:blip r:embed="rId4">
            <a:biLevel thresh="25000"/>
          </a:blip>
          <a:stretch>
            <a:fillRect/>
          </a:stretch>
        </p:blipFill>
        <p:spPr>
          <a:xfrm>
            <a:off x="8943332" y="2957398"/>
            <a:ext cx="553200" cy="584665"/>
          </a:xfrm>
          <a:prstGeom prst="rect">
            <a:avLst/>
          </a:prstGeom>
        </p:spPr>
      </p:pic>
      <p:sp>
        <p:nvSpPr>
          <p:cNvPr id="15" name="TextBox 14"/>
          <p:cNvSpPr txBox="1"/>
          <p:nvPr/>
        </p:nvSpPr>
        <p:spPr>
          <a:xfrm>
            <a:off x="9522564" y="3018701"/>
            <a:ext cx="2347309" cy="369332"/>
          </a:xfrm>
          <a:prstGeom prst="rect">
            <a:avLst/>
          </a:prstGeom>
          <a:noFill/>
        </p:spPr>
        <p:txBody>
          <a:bodyPr wrap="none" rtlCol="0">
            <a:spAutoFit/>
          </a:bodyPr>
          <a:lstStyle/>
          <a:p>
            <a:r>
              <a:rPr lang="en-US" dirty="0">
                <a:solidFill>
                  <a:prstClr val="white"/>
                </a:solidFill>
              </a:rPr>
              <a:t>Application Database</a:t>
            </a:r>
          </a:p>
        </p:txBody>
      </p:sp>
      <p:grpSp>
        <p:nvGrpSpPr>
          <p:cNvPr id="16" name="Group 15"/>
          <p:cNvGrpSpPr/>
          <p:nvPr/>
        </p:nvGrpSpPr>
        <p:grpSpPr>
          <a:xfrm>
            <a:off x="5933541" y="2840588"/>
            <a:ext cx="2364339" cy="1447365"/>
            <a:chOff x="4958360" y="2362629"/>
            <a:chExt cx="2364339" cy="1447365"/>
          </a:xfrm>
        </p:grpSpPr>
        <p:sp>
          <p:nvSpPr>
            <p:cNvPr id="17" name="Rectangle 16"/>
            <p:cNvSpPr/>
            <p:nvPr/>
          </p:nvSpPr>
          <p:spPr>
            <a:xfrm>
              <a:off x="4958360" y="2362629"/>
              <a:ext cx="2364339" cy="1447365"/>
            </a:xfrm>
            <a:prstGeom prst="rect">
              <a:avLst/>
            </a:prstGeom>
            <a:noFill/>
            <a:ln w="28575">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18" name="Picture 17"/>
            <p:cNvPicPr>
              <a:picLocks noChangeAspect="1"/>
            </p:cNvPicPr>
            <p:nvPr/>
          </p:nvPicPr>
          <p:blipFill>
            <a:blip r:embed="rId5">
              <a:biLevel thresh="25000"/>
            </a:blip>
            <a:stretch>
              <a:fillRect/>
            </a:stretch>
          </p:blipFill>
          <p:spPr>
            <a:xfrm>
              <a:off x="5133821" y="3153831"/>
              <a:ext cx="572299" cy="467481"/>
            </a:xfrm>
            <a:prstGeom prst="rect">
              <a:avLst/>
            </a:prstGeom>
          </p:spPr>
        </p:pic>
        <p:pic>
          <p:nvPicPr>
            <p:cNvPr id="19" name="Picture 18"/>
            <p:cNvPicPr>
              <a:picLocks noChangeAspect="1"/>
            </p:cNvPicPr>
            <p:nvPr/>
          </p:nvPicPr>
          <p:blipFill>
            <a:blip r:embed="rId5">
              <a:biLevel thresh="25000"/>
            </a:blip>
            <a:stretch>
              <a:fillRect/>
            </a:stretch>
          </p:blipFill>
          <p:spPr>
            <a:xfrm>
              <a:off x="6574938" y="2548855"/>
              <a:ext cx="572299" cy="467481"/>
            </a:xfrm>
            <a:prstGeom prst="rect">
              <a:avLst/>
            </a:prstGeom>
          </p:spPr>
        </p:pic>
        <p:pic>
          <p:nvPicPr>
            <p:cNvPr id="20" name="Picture 19"/>
            <p:cNvPicPr>
              <a:picLocks noChangeAspect="1"/>
            </p:cNvPicPr>
            <p:nvPr/>
          </p:nvPicPr>
          <p:blipFill>
            <a:blip r:embed="rId5">
              <a:biLevel thresh="25000"/>
            </a:blip>
            <a:stretch>
              <a:fillRect/>
            </a:stretch>
          </p:blipFill>
          <p:spPr>
            <a:xfrm>
              <a:off x="5854380" y="2548855"/>
              <a:ext cx="572299" cy="467481"/>
            </a:xfrm>
            <a:prstGeom prst="rect">
              <a:avLst/>
            </a:prstGeom>
          </p:spPr>
        </p:pic>
        <p:pic>
          <p:nvPicPr>
            <p:cNvPr id="21" name="Picture 20"/>
            <p:cNvPicPr>
              <a:picLocks noChangeAspect="1"/>
            </p:cNvPicPr>
            <p:nvPr/>
          </p:nvPicPr>
          <p:blipFill>
            <a:blip r:embed="rId5">
              <a:biLevel thresh="25000"/>
            </a:blip>
            <a:stretch>
              <a:fillRect/>
            </a:stretch>
          </p:blipFill>
          <p:spPr>
            <a:xfrm>
              <a:off x="5133822" y="2548856"/>
              <a:ext cx="572299" cy="467481"/>
            </a:xfrm>
            <a:prstGeom prst="rect">
              <a:avLst/>
            </a:prstGeom>
          </p:spPr>
        </p:pic>
        <p:pic>
          <p:nvPicPr>
            <p:cNvPr id="22" name="Picture 21"/>
            <p:cNvPicPr>
              <a:picLocks noChangeAspect="1"/>
            </p:cNvPicPr>
            <p:nvPr/>
          </p:nvPicPr>
          <p:blipFill>
            <a:blip r:embed="rId5">
              <a:biLevel thresh="25000"/>
            </a:blip>
            <a:stretch>
              <a:fillRect/>
            </a:stretch>
          </p:blipFill>
          <p:spPr>
            <a:xfrm>
              <a:off x="5854378" y="3151811"/>
              <a:ext cx="572299" cy="467481"/>
            </a:xfrm>
            <a:prstGeom prst="rect">
              <a:avLst/>
            </a:prstGeom>
          </p:spPr>
        </p:pic>
        <p:pic>
          <p:nvPicPr>
            <p:cNvPr id="23" name="Picture 22"/>
            <p:cNvPicPr>
              <a:picLocks noChangeAspect="1"/>
            </p:cNvPicPr>
            <p:nvPr/>
          </p:nvPicPr>
          <p:blipFill>
            <a:blip r:embed="rId5">
              <a:biLevel thresh="25000"/>
            </a:blip>
            <a:stretch>
              <a:fillRect/>
            </a:stretch>
          </p:blipFill>
          <p:spPr>
            <a:xfrm>
              <a:off x="6574938" y="3151811"/>
              <a:ext cx="572299" cy="467481"/>
            </a:xfrm>
            <a:prstGeom prst="rect">
              <a:avLst/>
            </a:prstGeom>
          </p:spPr>
        </p:pic>
      </p:grpSp>
      <p:pic>
        <p:nvPicPr>
          <p:cNvPr id="24" name="Picture 23"/>
          <p:cNvPicPr>
            <a:picLocks noChangeAspect="1"/>
          </p:cNvPicPr>
          <p:nvPr/>
        </p:nvPicPr>
        <p:blipFill>
          <a:blip r:embed="rId6">
            <a:biLevel thresh="25000"/>
          </a:blip>
          <a:stretch>
            <a:fillRect/>
          </a:stretch>
        </p:blipFill>
        <p:spPr>
          <a:xfrm>
            <a:off x="5614685" y="2475040"/>
            <a:ext cx="632604" cy="530708"/>
          </a:xfrm>
          <a:prstGeom prst="rect">
            <a:avLst/>
          </a:prstGeom>
        </p:spPr>
      </p:pic>
      <p:cxnSp>
        <p:nvCxnSpPr>
          <p:cNvPr id="25" name="Elbow Connector 24"/>
          <p:cNvCxnSpPr>
            <a:stCxn id="11" idx="1"/>
            <a:endCxn id="30" idx="1"/>
          </p:cNvCxnSpPr>
          <p:nvPr/>
        </p:nvCxnSpPr>
        <p:spPr>
          <a:xfrm rot="10800000">
            <a:off x="4707173" y="3779863"/>
            <a:ext cx="2204331" cy="1741368"/>
          </a:xfrm>
          <a:prstGeom prst="bentConnector2">
            <a:avLst/>
          </a:prstGeom>
          <a:ln w="28575">
            <a:solidFill>
              <a:srgbClr val="00B0F0"/>
            </a:solidFill>
            <a:prstDash val="lgDashDot"/>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26" name="Group 25"/>
          <p:cNvGrpSpPr/>
          <p:nvPr/>
        </p:nvGrpSpPr>
        <p:grpSpPr>
          <a:xfrm>
            <a:off x="2924258" y="5996246"/>
            <a:ext cx="2046642" cy="398196"/>
            <a:chOff x="1938324" y="1043723"/>
            <a:chExt cx="2046642" cy="398196"/>
          </a:xfrm>
        </p:grpSpPr>
        <p:pic>
          <p:nvPicPr>
            <p:cNvPr id="27" name="Picture 26"/>
            <p:cNvPicPr>
              <a:picLocks noChangeAspect="1"/>
            </p:cNvPicPr>
            <p:nvPr/>
          </p:nvPicPr>
          <p:blipFill>
            <a:blip r:embed="rId2">
              <a:biLevel thresh="25000"/>
            </a:blip>
            <a:stretch>
              <a:fillRect/>
            </a:stretch>
          </p:blipFill>
          <p:spPr>
            <a:xfrm rot="16200000">
              <a:off x="3522140" y="979092"/>
              <a:ext cx="398196" cy="527457"/>
            </a:xfrm>
            <a:prstGeom prst="rect">
              <a:avLst/>
            </a:prstGeom>
          </p:spPr>
        </p:pic>
        <p:sp>
          <p:nvSpPr>
            <p:cNvPr id="28" name="TextBox 27"/>
            <p:cNvSpPr txBox="1"/>
            <p:nvPr/>
          </p:nvSpPr>
          <p:spPr>
            <a:xfrm>
              <a:off x="1938324" y="1058154"/>
              <a:ext cx="1519184" cy="369332"/>
            </a:xfrm>
            <a:prstGeom prst="rect">
              <a:avLst/>
            </a:prstGeom>
            <a:noFill/>
          </p:spPr>
          <p:txBody>
            <a:bodyPr wrap="square" rtlCol="0">
              <a:spAutoFit/>
            </a:bodyPr>
            <a:lstStyle/>
            <a:p>
              <a:pPr algn="ctr"/>
              <a:r>
                <a:rPr lang="en-US" dirty="0">
                  <a:solidFill>
                    <a:prstClr val="white"/>
                  </a:solidFill>
                </a:rPr>
                <a:t>API Endpoint</a:t>
              </a:r>
            </a:p>
          </p:txBody>
        </p:sp>
      </p:grpSp>
      <p:grpSp>
        <p:nvGrpSpPr>
          <p:cNvPr id="29" name="Group 28"/>
          <p:cNvGrpSpPr/>
          <p:nvPr/>
        </p:nvGrpSpPr>
        <p:grpSpPr>
          <a:xfrm>
            <a:off x="2327970" y="3381667"/>
            <a:ext cx="2642929" cy="666509"/>
            <a:chOff x="1344823" y="3365171"/>
            <a:chExt cx="2642929" cy="666509"/>
          </a:xfrm>
        </p:grpSpPr>
        <p:pic>
          <p:nvPicPr>
            <p:cNvPr id="30" name="Picture 29"/>
            <p:cNvPicPr>
              <a:picLocks noChangeAspect="1"/>
            </p:cNvPicPr>
            <p:nvPr/>
          </p:nvPicPr>
          <p:blipFill>
            <a:blip r:embed="rId2">
              <a:biLevel thresh="25000"/>
            </a:blip>
            <a:stretch>
              <a:fillRect/>
            </a:stretch>
          </p:blipFill>
          <p:spPr>
            <a:xfrm rot="16200000">
              <a:off x="3524926" y="3300540"/>
              <a:ext cx="398196" cy="527457"/>
            </a:xfrm>
            <a:prstGeom prst="rect">
              <a:avLst/>
            </a:prstGeom>
          </p:spPr>
        </p:pic>
        <p:sp>
          <p:nvSpPr>
            <p:cNvPr id="31" name="TextBox 30"/>
            <p:cNvSpPr txBox="1"/>
            <p:nvPr/>
          </p:nvSpPr>
          <p:spPr>
            <a:xfrm>
              <a:off x="1344823" y="3662348"/>
              <a:ext cx="2247337" cy="369332"/>
            </a:xfrm>
            <a:prstGeom prst="rect">
              <a:avLst/>
            </a:prstGeom>
            <a:noFill/>
          </p:spPr>
          <p:txBody>
            <a:bodyPr wrap="square" rtlCol="0">
              <a:spAutoFit/>
            </a:bodyPr>
            <a:lstStyle/>
            <a:p>
              <a:pPr algn="ctr"/>
              <a:r>
                <a:rPr lang="en-US" dirty="0">
                  <a:solidFill>
                    <a:prstClr val="white"/>
                  </a:solidFill>
                </a:rPr>
                <a:t>Frontend (IIS ARR)</a:t>
              </a:r>
            </a:p>
          </p:txBody>
        </p:sp>
      </p:grpSp>
      <p:grpSp>
        <p:nvGrpSpPr>
          <p:cNvPr id="32" name="Group 31"/>
          <p:cNvGrpSpPr/>
          <p:nvPr/>
        </p:nvGrpSpPr>
        <p:grpSpPr>
          <a:xfrm>
            <a:off x="2541959" y="1689999"/>
            <a:ext cx="2428942" cy="398196"/>
            <a:chOff x="1556025" y="2185356"/>
            <a:chExt cx="2428942" cy="398196"/>
          </a:xfrm>
        </p:grpSpPr>
        <p:pic>
          <p:nvPicPr>
            <p:cNvPr id="33" name="Picture 32"/>
            <p:cNvPicPr>
              <a:picLocks noChangeAspect="1"/>
            </p:cNvPicPr>
            <p:nvPr/>
          </p:nvPicPr>
          <p:blipFill>
            <a:blip r:embed="rId2">
              <a:biLevel thresh="25000"/>
            </a:blip>
            <a:stretch>
              <a:fillRect/>
            </a:stretch>
          </p:blipFill>
          <p:spPr>
            <a:xfrm rot="16200000">
              <a:off x="3522141" y="2120725"/>
              <a:ext cx="398196" cy="527457"/>
            </a:xfrm>
            <a:prstGeom prst="rect">
              <a:avLst/>
            </a:prstGeom>
          </p:spPr>
        </p:pic>
        <p:sp>
          <p:nvSpPr>
            <p:cNvPr id="34" name="TextBox 33"/>
            <p:cNvSpPr txBox="1"/>
            <p:nvPr/>
          </p:nvSpPr>
          <p:spPr>
            <a:xfrm>
              <a:off x="1556025" y="2192789"/>
              <a:ext cx="1901483" cy="369332"/>
            </a:xfrm>
            <a:prstGeom prst="rect">
              <a:avLst/>
            </a:prstGeom>
            <a:noFill/>
          </p:spPr>
          <p:txBody>
            <a:bodyPr wrap="none" rtlCol="0">
              <a:spAutoFit/>
            </a:bodyPr>
            <a:lstStyle/>
            <a:p>
              <a:pPr algn="ctr"/>
              <a:r>
                <a:rPr lang="en-US" dirty="0">
                  <a:solidFill>
                    <a:prstClr val="white"/>
                  </a:solidFill>
                </a:rPr>
                <a:t>Publish Endpoint</a:t>
              </a:r>
            </a:p>
          </p:txBody>
        </p:sp>
      </p:grpSp>
      <p:grpSp>
        <p:nvGrpSpPr>
          <p:cNvPr id="35" name="Group 34"/>
          <p:cNvGrpSpPr/>
          <p:nvPr/>
        </p:nvGrpSpPr>
        <p:grpSpPr>
          <a:xfrm>
            <a:off x="7219015" y="1251808"/>
            <a:ext cx="3791842" cy="897331"/>
            <a:chOff x="7023943" y="1441808"/>
            <a:chExt cx="3791842" cy="897331"/>
          </a:xfrm>
        </p:grpSpPr>
        <p:grpSp>
          <p:nvGrpSpPr>
            <p:cNvPr id="36" name="Group 35"/>
            <p:cNvGrpSpPr/>
            <p:nvPr/>
          </p:nvGrpSpPr>
          <p:grpSpPr>
            <a:xfrm>
              <a:off x="7355047" y="1811160"/>
              <a:ext cx="3460738" cy="527979"/>
              <a:chOff x="7355047" y="1762195"/>
              <a:chExt cx="3460738" cy="527979"/>
            </a:xfrm>
          </p:grpSpPr>
          <p:grpSp>
            <p:nvGrpSpPr>
              <p:cNvPr id="38" name="Group 37"/>
              <p:cNvGrpSpPr/>
              <p:nvPr/>
            </p:nvGrpSpPr>
            <p:grpSpPr>
              <a:xfrm>
                <a:off x="8722228" y="1762195"/>
                <a:ext cx="2093557" cy="527979"/>
                <a:chOff x="8519842" y="5165196"/>
                <a:chExt cx="2093557" cy="527979"/>
              </a:xfrm>
            </p:grpSpPr>
            <p:pic>
              <p:nvPicPr>
                <p:cNvPr id="41" name="Picture 40"/>
                <p:cNvPicPr>
                  <a:picLocks noChangeAspect="1"/>
                </p:cNvPicPr>
                <p:nvPr/>
              </p:nvPicPr>
              <p:blipFill>
                <a:blip r:embed="rId7">
                  <a:biLevel thresh="25000"/>
                </a:blip>
                <a:stretch>
                  <a:fillRect/>
                </a:stretch>
              </p:blipFill>
              <p:spPr>
                <a:xfrm>
                  <a:off x="8519842" y="5165196"/>
                  <a:ext cx="605264" cy="527979"/>
                </a:xfrm>
                <a:prstGeom prst="rect">
                  <a:avLst/>
                </a:prstGeom>
              </p:spPr>
            </p:pic>
            <p:sp>
              <p:nvSpPr>
                <p:cNvPr id="42" name="TextBox 41"/>
                <p:cNvSpPr txBox="1"/>
                <p:nvPr/>
              </p:nvSpPr>
              <p:spPr>
                <a:xfrm>
                  <a:off x="9125106" y="5246227"/>
                  <a:ext cx="1488293" cy="369332"/>
                </a:xfrm>
                <a:prstGeom prst="rect">
                  <a:avLst/>
                </a:prstGeom>
                <a:noFill/>
              </p:spPr>
              <p:txBody>
                <a:bodyPr wrap="none" rtlCol="0">
                  <a:spAutoFit/>
                </a:bodyPr>
                <a:lstStyle/>
                <a:p>
                  <a:r>
                    <a:rPr lang="en-US" dirty="0">
                      <a:solidFill>
                        <a:prstClr val="white"/>
                      </a:solidFill>
                    </a:rPr>
                    <a:t>Blob Storage</a:t>
                  </a:r>
                </a:p>
              </p:txBody>
            </p:sp>
          </p:grpSp>
          <p:pic>
            <p:nvPicPr>
              <p:cNvPr id="39" name="Picture 38"/>
              <p:cNvPicPr>
                <a:picLocks noChangeAspect="1"/>
              </p:cNvPicPr>
              <p:nvPr/>
            </p:nvPicPr>
            <p:blipFill>
              <a:blip r:embed="rId8">
                <a:biLevel thresh="25000"/>
              </a:blip>
              <a:stretch>
                <a:fillRect/>
              </a:stretch>
            </p:blipFill>
            <p:spPr>
              <a:xfrm>
                <a:off x="7355047" y="1788762"/>
                <a:ext cx="576373" cy="474843"/>
              </a:xfrm>
              <a:prstGeom prst="rect">
                <a:avLst/>
              </a:prstGeom>
            </p:spPr>
          </p:pic>
          <p:cxnSp>
            <p:nvCxnSpPr>
              <p:cNvPr id="40" name="Elbow Connector 39"/>
              <p:cNvCxnSpPr>
                <a:stCxn id="39" idx="3"/>
                <a:endCxn id="41" idx="1"/>
              </p:cNvCxnSpPr>
              <p:nvPr/>
            </p:nvCxnSpPr>
            <p:spPr>
              <a:xfrm>
                <a:off x="7931420" y="2026184"/>
                <a:ext cx="790808" cy="1"/>
              </a:xfrm>
              <a:prstGeom prst="bentConnector3">
                <a:avLst/>
              </a:prstGeom>
              <a:ln w="28575">
                <a:solidFill>
                  <a:srgbClr val="00B0F0"/>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37" name="TextBox 36"/>
            <p:cNvSpPr txBox="1"/>
            <p:nvPr/>
          </p:nvSpPr>
          <p:spPr>
            <a:xfrm>
              <a:off x="7023943" y="1441808"/>
              <a:ext cx="1234505" cy="369332"/>
            </a:xfrm>
            <a:prstGeom prst="rect">
              <a:avLst/>
            </a:prstGeom>
            <a:noFill/>
          </p:spPr>
          <p:txBody>
            <a:bodyPr wrap="none" rtlCol="0">
              <a:spAutoFit/>
            </a:bodyPr>
            <a:lstStyle/>
            <a:p>
              <a:r>
                <a:rPr lang="en-US" dirty="0">
                  <a:solidFill>
                    <a:prstClr val="white"/>
                  </a:solidFill>
                </a:rPr>
                <a:t>File Server</a:t>
              </a:r>
            </a:p>
          </p:txBody>
        </p:sp>
      </p:grpSp>
      <p:cxnSp>
        <p:nvCxnSpPr>
          <p:cNvPr id="43" name="Straight Arrow Connector 42"/>
          <p:cNvCxnSpPr>
            <a:stCxn id="54" idx="3"/>
            <a:endCxn id="39" idx="1"/>
          </p:cNvCxnSpPr>
          <p:nvPr/>
        </p:nvCxnSpPr>
        <p:spPr>
          <a:xfrm>
            <a:off x="6203790" y="1885148"/>
            <a:ext cx="1346329" cy="1"/>
          </a:xfrm>
          <a:prstGeom prst="straightConnector1">
            <a:avLst/>
          </a:prstGeom>
          <a:ln w="28575">
            <a:solidFill>
              <a:srgbClr val="00B0F0"/>
            </a:solidFill>
            <a:prstDash val="lgDashDot"/>
            <a:tailEnd type="triangle"/>
          </a:ln>
        </p:spPr>
        <p:style>
          <a:lnRef idx="1">
            <a:schemeClr val="accent1"/>
          </a:lnRef>
          <a:fillRef idx="0">
            <a:schemeClr val="accent1"/>
          </a:fillRef>
          <a:effectRef idx="0">
            <a:schemeClr val="accent1"/>
          </a:effectRef>
          <a:fontRef idx="minor">
            <a:schemeClr val="tx1"/>
          </a:fontRef>
        </p:style>
      </p:cxnSp>
      <p:cxnSp>
        <p:nvCxnSpPr>
          <p:cNvPr id="44" name="Elbow Connector 43"/>
          <p:cNvCxnSpPr>
            <a:stCxn id="17" idx="0"/>
            <a:endCxn id="39" idx="2"/>
          </p:cNvCxnSpPr>
          <p:nvPr/>
        </p:nvCxnSpPr>
        <p:spPr>
          <a:xfrm rot="5400000" flipH="1" flipV="1">
            <a:off x="7117999" y="2120282"/>
            <a:ext cx="718018" cy="722595"/>
          </a:xfrm>
          <a:prstGeom prst="bentConnector3">
            <a:avLst/>
          </a:prstGeom>
          <a:ln w="28575">
            <a:solidFill>
              <a:srgbClr val="00B0F0"/>
            </a:solidFill>
            <a:prstDash val="lgDash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stCxn id="53" idx="2"/>
            <a:endCxn id="11" idx="0"/>
          </p:cNvCxnSpPr>
          <p:nvPr/>
        </p:nvCxnSpPr>
        <p:spPr>
          <a:xfrm>
            <a:off x="7115710" y="4653501"/>
            <a:ext cx="3228" cy="605448"/>
          </a:xfrm>
          <a:prstGeom prst="straightConnector1">
            <a:avLst/>
          </a:prstGeom>
          <a:ln w="28575">
            <a:solidFill>
              <a:srgbClr val="00B0F0"/>
            </a:solidFill>
            <a:prstDash val="lgDash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a:stCxn id="19" idx="3"/>
            <a:endCxn id="14" idx="1"/>
          </p:cNvCxnSpPr>
          <p:nvPr/>
        </p:nvCxnSpPr>
        <p:spPr>
          <a:xfrm flipV="1">
            <a:off x="8122418" y="3249731"/>
            <a:ext cx="820914" cy="10824"/>
          </a:xfrm>
          <a:prstGeom prst="straightConnector1">
            <a:avLst/>
          </a:prstGeom>
          <a:ln w="28575">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47" name="Group 46"/>
          <p:cNvGrpSpPr/>
          <p:nvPr/>
        </p:nvGrpSpPr>
        <p:grpSpPr>
          <a:xfrm>
            <a:off x="364488" y="2136108"/>
            <a:ext cx="1801469" cy="614504"/>
            <a:chOff x="144154" y="2312570"/>
            <a:chExt cx="1801469" cy="614504"/>
          </a:xfrm>
        </p:grpSpPr>
        <p:pic>
          <p:nvPicPr>
            <p:cNvPr id="48" name="Picture 47"/>
            <p:cNvPicPr>
              <a:picLocks noChangeAspect="1"/>
            </p:cNvPicPr>
            <p:nvPr/>
          </p:nvPicPr>
          <p:blipFill>
            <a:blip r:embed="rId9">
              <a:biLevel thresh="25000"/>
            </a:blip>
            <a:stretch>
              <a:fillRect/>
            </a:stretch>
          </p:blipFill>
          <p:spPr>
            <a:xfrm>
              <a:off x="144154" y="2312570"/>
              <a:ext cx="435794" cy="614504"/>
            </a:xfrm>
            <a:prstGeom prst="rect">
              <a:avLst/>
            </a:prstGeom>
          </p:spPr>
        </p:pic>
        <p:pic>
          <p:nvPicPr>
            <p:cNvPr id="49" name="Picture 48"/>
            <p:cNvPicPr>
              <a:picLocks noChangeAspect="1"/>
            </p:cNvPicPr>
            <p:nvPr/>
          </p:nvPicPr>
          <p:blipFill>
            <a:blip r:embed="rId10">
              <a:biLevel thresh="25000"/>
            </a:blip>
            <a:stretch>
              <a:fillRect/>
            </a:stretch>
          </p:blipFill>
          <p:spPr>
            <a:xfrm>
              <a:off x="1369250" y="2442108"/>
              <a:ext cx="576373" cy="380566"/>
            </a:xfrm>
            <a:prstGeom prst="rect">
              <a:avLst/>
            </a:prstGeom>
          </p:spPr>
        </p:pic>
        <p:pic>
          <p:nvPicPr>
            <p:cNvPr id="50" name="Picture 49"/>
            <p:cNvPicPr>
              <a:picLocks noChangeAspect="1"/>
            </p:cNvPicPr>
            <p:nvPr/>
          </p:nvPicPr>
          <p:blipFill>
            <a:blip r:embed="rId11">
              <a:biLevel thresh="25000"/>
            </a:blip>
            <a:stretch>
              <a:fillRect/>
            </a:stretch>
          </p:blipFill>
          <p:spPr>
            <a:xfrm>
              <a:off x="625228" y="2419998"/>
              <a:ext cx="679390" cy="424786"/>
            </a:xfrm>
            <a:prstGeom prst="rect">
              <a:avLst/>
            </a:prstGeom>
          </p:spPr>
        </p:pic>
      </p:grpSp>
      <p:cxnSp>
        <p:nvCxnSpPr>
          <p:cNvPr id="51" name="Straight Arrow Connector 50"/>
          <p:cNvCxnSpPr>
            <a:endCxn id="7" idx="0"/>
          </p:cNvCxnSpPr>
          <p:nvPr/>
        </p:nvCxnSpPr>
        <p:spPr>
          <a:xfrm>
            <a:off x="1245822" y="2775591"/>
            <a:ext cx="5544" cy="553607"/>
          </a:xfrm>
          <a:prstGeom prst="straightConnector1">
            <a:avLst/>
          </a:prstGeom>
          <a:ln w="28575">
            <a:solidFill>
              <a:srgbClr val="00B0F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a:stCxn id="7" idx="3"/>
            <a:endCxn id="30" idx="0"/>
          </p:cNvCxnSpPr>
          <p:nvPr/>
        </p:nvCxnSpPr>
        <p:spPr>
          <a:xfrm>
            <a:off x="1660381" y="3576049"/>
            <a:ext cx="2783062" cy="4716"/>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53" name="Rectangle 52"/>
          <p:cNvSpPr/>
          <p:nvPr/>
        </p:nvSpPr>
        <p:spPr>
          <a:xfrm>
            <a:off x="5933541" y="4287953"/>
            <a:ext cx="2364338" cy="3655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prstClr val="white"/>
                </a:solidFill>
              </a:rPr>
              <a:t>Metering</a:t>
            </a:r>
          </a:p>
        </p:txBody>
      </p:sp>
      <p:pic>
        <p:nvPicPr>
          <p:cNvPr id="54" name="Picture 53"/>
          <p:cNvPicPr>
            <a:picLocks noChangeAspect="1"/>
          </p:cNvPicPr>
          <p:nvPr/>
        </p:nvPicPr>
        <p:blipFill>
          <a:blip r:embed="rId8">
            <a:biLevel thresh="25000"/>
          </a:blip>
          <a:stretch>
            <a:fillRect/>
          </a:stretch>
        </p:blipFill>
        <p:spPr>
          <a:xfrm>
            <a:off x="5627417" y="1647726"/>
            <a:ext cx="576373" cy="474843"/>
          </a:xfrm>
          <a:prstGeom prst="rect">
            <a:avLst/>
          </a:prstGeom>
        </p:spPr>
      </p:pic>
      <p:sp>
        <p:nvSpPr>
          <p:cNvPr id="55" name="TextBox 54"/>
          <p:cNvSpPr txBox="1"/>
          <p:nvPr/>
        </p:nvSpPr>
        <p:spPr>
          <a:xfrm>
            <a:off x="5198900" y="918035"/>
            <a:ext cx="1433406" cy="646331"/>
          </a:xfrm>
          <a:prstGeom prst="rect">
            <a:avLst/>
          </a:prstGeom>
          <a:noFill/>
        </p:spPr>
        <p:txBody>
          <a:bodyPr wrap="none" rtlCol="0">
            <a:spAutoFit/>
          </a:bodyPr>
          <a:lstStyle/>
          <a:p>
            <a:r>
              <a:rPr lang="en-US" dirty="0">
                <a:solidFill>
                  <a:prstClr val="white"/>
                </a:solidFill>
              </a:rPr>
              <a:t>Deployment</a:t>
            </a:r>
          </a:p>
          <a:p>
            <a:pPr algn="ctr"/>
            <a:r>
              <a:rPr lang="en-US" dirty="0">
                <a:solidFill>
                  <a:prstClr val="white"/>
                </a:solidFill>
              </a:rPr>
              <a:t>Server(s)</a:t>
            </a:r>
          </a:p>
        </p:txBody>
      </p:sp>
      <p:cxnSp>
        <p:nvCxnSpPr>
          <p:cNvPr id="56" name="Straight Arrow Connector 55"/>
          <p:cNvCxnSpPr>
            <a:stCxn id="33" idx="2"/>
            <a:endCxn id="54" idx="1"/>
          </p:cNvCxnSpPr>
          <p:nvPr/>
        </p:nvCxnSpPr>
        <p:spPr>
          <a:xfrm flipV="1">
            <a:off x="4970902" y="1885148"/>
            <a:ext cx="656515" cy="3949"/>
          </a:xfrm>
          <a:prstGeom prst="straightConnector1">
            <a:avLst/>
          </a:prstGeom>
          <a:ln w="28575">
            <a:solidFill>
              <a:srgbClr val="00B0F0"/>
            </a:solidFill>
            <a:prstDash val="soli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099968"/>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chor="ctr">
            <a:normAutofit fontScale="90000"/>
          </a:bodyPr>
          <a:lstStyle/>
          <a:p>
            <a:pPr marL="252000">
              <a:spcBef>
                <a:spcPts val="0"/>
              </a:spcBef>
            </a:pPr>
            <a:r>
              <a:rPr lang="en-US" dirty="0"/>
              <a:t>Visual Studio + App Service Web Apps</a:t>
            </a:r>
          </a:p>
        </p:txBody>
      </p:sp>
      <p:sp>
        <p:nvSpPr>
          <p:cNvPr id="4" name="Content Placeholder 3"/>
          <p:cNvSpPr>
            <a:spLocks noGrp="1"/>
          </p:cNvSpPr>
          <p:nvPr>
            <p:ph sz="quarter" idx="10"/>
          </p:nvPr>
        </p:nvSpPr>
        <p:spPr>
          <a:xfrm>
            <a:off x="4563833" y="2336842"/>
            <a:ext cx="7281204" cy="2737360"/>
          </a:xfrm>
        </p:spPr>
        <p:txBody>
          <a:bodyPr/>
          <a:lstStyle/>
          <a:p>
            <a:pPr marL="0" indent="0">
              <a:buNone/>
            </a:pPr>
            <a:r>
              <a:rPr lang="en-US" sz="3200" dirty="0">
                <a:solidFill>
                  <a:schemeClr val="tx1"/>
                </a:solidFill>
              </a:rPr>
              <a:t>Create Azure Resources during File / New</a:t>
            </a:r>
          </a:p>
          <a:p>
            <a:pPr marL="0" indent="0">
              <a:buNone/>
            </a:pPr>
            <a:r>
              <a:rPr lang="en-US" sz="3200" dirty="0">
                <a:solidFill>
                  <a:schemeClr val="tx1"/>
                </a:solidFill>
              </a:rPr>
              <a:t>Create Web App during deploy</a:t>
            </a:r>
          </a:p>
          <a:p>
            <a:pPr marL="0" indent="0">
              <a:buNone/>
            </a:pPr>
            <a:r>
              <a:rPr lang="en-US" sz="3200" dirty="0">
                <a:solidFill>
                  <a:schemeClr val="tx1"/>
                </a:solidFill>
              </a:rPr>
              <a:t>Manage with Server Explorer</a:t>
            </a:r>
          </a:p>
          <a:p>
            <a:pPr marL="0" indent="0">
              <a:buNone/>
            </a:pPr>
            <a:endParaRPr lang="en-US" sz="3200" dirty="0">
              <a:solidFill>
                <a:schemeClr val="tx1"/>
              </a:solidFill>
            </a:endParaRPr>
          </a:p>
        </p:txBody>
      </p:sp>
      <p:sp>
        <p:nvSpPr>
          <p:cNvPr id="6" name="Content Placeholder 2"/>
          <p:cNvSpPr txBox="1">
            <a:spLocks/>
          </p:cNvSpPr>
          <p:nvPr/>
        </p:nvSpPr>
        <p:spPr>
          <a:xfrm>
            <a:off x="274712" y="441435"/>
            <a:ext cx="12192000" cy="5266267"/>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52000" indent="0">
              <a:spcBef>
                <a:spcPts val="0"/>
              </a:spcBef>
              <a:spcAft>
                <a:spcPts val="1800"/>
              </a:spcAft>
              <a:buNone/>
            </a:pPr>
            <a:endParaRPr lang="en-US" dirty="0">
              <a:solidFill>
                <a:schemeClr val="tx1"/>
              </a:solidFill>
            </a:endParaRPr>
          </a:p>
        </p:txBody>
      </p:sp>
      <p:pic>
        <p:nvPicPr>
          <p:cNvPr id="7" name="Content Placeholder 4"/>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651302" y="2149475"/>
            <a:ext cx="4110493" cy="2719388"/>
          </a:xfrm>
          <a:prstGeom prst="rect">
            <a:avLst/>
          </a:prstGeom>
        </p:spPr>
      </p:pic>
      <p:sp>
        <p:nvSpPr>
          <p:cNvPr id="2" name="Right Triangle 1"/>
          <p:cNvSpPr/>
          <p:nvPr/>
        </p:nvSpPr>
        <p:spPr bwMode="auto">
          <a:xfrm>
            <a:off x="4761795" y="4434729"/>
            <a:ext cx="1014666" cy="434134"/>
          </a:xfrm>
          <a:prstGeom prst="rtTriangle">
            <a:avLst/>
          </a:prstGeom>
          <a:solidFill>
            <a:schemeClr val="tx1">
              <a:lumMod val="40000"/>
              <a:lumOff val="60000"/>
              <a:alpha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274972322"/>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8800" dirty="0" err="1" smtClean="0"/>
              <a:t>WebJobs</a:t>
            </a:r>
            <a:endParaRPr lang="en-US" sz="8800" dirty="0"/>
          </a:p>
        </p:txBody>
      </p:sp>
    </p:spTree>
    <p:extLst>
      <p:ext uri="{BB962C8B-B14F-4D97-AF65-F5344CB8AC3E}">
        <p14:creationId xmlns:p14="http://schemas.microsoft.com/office/powerpoint/2010/main" val="3631169261"/>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4712" y="320751"/>
            <a:ext cx="9976363" cy="917575"/>
          </a:xfrm>
        </p:spPr>
        <p:txBody>
          <a:bodyPr anchor="ctr">
            <a:noAutofit/>
          </a:bodyPr>
          <a:lstStyle/>
          <a:p>
            <a:pPr marL="252000">
              <a:spcBef>
                <a:spcPts val="0"/>
              </a:spcBef>
            </a:pPr>
            <a:r>
              <a:rPr lang="en-US" sz="4400" dirty="0" smtClean="0"/>
              <a:t>Light-weight CPU Intensive </a:t>
            </a:r>
            <a:r>
              <a:rPr lang="en-US" sz="4400" dirty="0"/>
              <a:t>T</a:t>
            </a:r>
            <a:r>
              <a:rPr lang="en-US" sz="4400" dirty="0" smtClean="0"/>
              <a:t>asks</a:t>
            </a:r>
            <a:endParaRPr lang="en-US" sz="4400" dirty="0"/>
          </a:p>
        </p:txBody>
      </p:sp>
      <p:sp>
        <p:nvSpPr>
          <p:cNvPr id="6" name="Content Placeholder 2"/>
          <p:cNvSpPr txBox="1">
            <a:spLocks/>
          </p:cNvSpPr>
          <p:nvPr/>
        </p:nvSpPr>
        <p:spPr>
          <a:xfrm>
            <a:off x="274712" y="441435"/>
            <a:ext cx="12192000" cy="5266267"/>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52000" indent="0">
              <a:spcBef>
                <a:spcPts val="0"/>
              </a:spcBef>
              <a:spcAft>
                <a:spcPts val="1800"/>
              </a:spcAft>
              <a:buNone/>
            </a:pPr>
            <a:endParaRPr lang="en-US" dirty="0">
              <a:solidFill>
                <a:schemeClr val="tx1"/>
              </a:solidFill>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121041" y="4174969"/>
            <a:ext cx="780290" cy="780290"/>
          </a:xfrm>
          <a:prstGeom prst="rect">
            <a:avLst/>
          </a:prstGeom>
        </p:spPr>
      </p:pic>
      <p:sp>
        <p:nvSpPr>
          <p:cNvPr id="43" name="AutoShape 2" descr="Image result for exe icon"/>
          <p:cNvSpPr>
            <a:spLocks noChangeAspect="1" noChangeArrowheads="1"/>
          </p:cNvSpPr>
          <p:nvPr/>
        </p:nvSpPr>
        <p:spPr bwMode="auto">
          <a:xfrm>
            <a:off x="-3175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AutoShape 4" descr="Image result for exe icon"/>
          <p:cNvSpPr>
            <a:spLocks noChangeAspect="1" noChangeArrowheads="1"/>
          </p:cNvSpPr>
          <p:nvPr/>
        </p:nvSpPr>
        <p:spPr bwMode="auto">
          <a:xfrm>
            <a:off x="120650" y="158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46" name="Group 45"/>
          <p:cNvGrpSpPr/>
          <p:nvPr/>
        </p:nvGrpSpPr>
        <p:grpSpPr>
          <a:xfrm>
            <a:off x="527657" y="1269452"/>
            <a:ext cx="9606527" cy="967694"/>
            <a:chOff x="567531" y="3258922"/>
            <a:chExt cx="10642799" cy="1364755"/>
          </a:xfrm>
        </p:grpSpPr>
        <p:grpSp>
          <p:nvGrpSpPr>
            <p:cNvPr id="47" name="Group 46"/>
            <p:cNvGrpSpPr/>
            <p:nvPr/>
          </p:nvGrpSpPr>
          <p:grpSpPr>
            <a:xfrm>
              <a:off x="567531" y="3276179"/>
              <a:ext cx="1769523" cy="1347498"/>
              <a:chOff x="567531" y="3290916"/>
              <a:chExt cx="1769523" cy="1347498"/>
            </a:xfrm>
          </p:grpSpPr>
          <p:pic>
            <p:nvPicPr>
              <p:cNvPr id="66" name="Picture 65" descr="http://static2.xdeb.org/sites/default/files/blog_image_gallery/terminal.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81670" y="3290916"/>
                <a:ext cx="941247" cy="941247"/>
              </a:xfrm>
              <a:prstGeom prst="rect">
                <a:avLst/>
              </a:prstGeom>
              <a:noFill/>
              <a:extLst>
                <a:ext uri="{909E8E84-426E-40DD-AFC4-6F175D3DCCD1}">
                  <a14:hiddenFill xmlns:a14="http://schemas.microsoft.com/office/drawing/2010/main">
                    <a:solidFill>
                      <a:srgbClr val="FFFFFF"/>
                    </a:solidFill>
                  </a14:hiddenFill>
                </a:ext>
              </a:extLst>
            </p:spPr>
          </p:pic>
          <p:sp>
            <p:nvSpPr>
              <p:cNvPr id="67" name="TextBox 10"/>
              <p:cNvSpPr txBox="1"/>
              <p:nvPr/>
            </p:nvSpPr>
            <p:spPr>
              <a:xfrm>
                <a:off x="567531" y="4269082"/>
                <a:ext cx="1769523"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run.cmd, run.bat</a:t>
                </a:r>
                <a:endParaRPr lang="en-US" dirty="0"/>
              </a:p>
            </p:txBody>
          </p:sp>
        </p:grpSp>
        <p:grpSp>
          <p:nvGrpSpPr>
            <p:cNvPr id="48" name="Group 47"/>
            <p:cNvGrpSpPr/>
            <p:nvPr/>
          </p:nvGrpSpPr>
          <p:grpSpPr>
            <a:xfrm>
              <a:off x="2718720" y="3322937"/>
              <a:ext cx="886846" cy="1300139"/>
              <a:chOff x="2320559" y="3383229"/>
              <a:chExt cx="886846" cy="1300139"/>
            </a:xfrm>
          </p:grpSpPr>
          <p:pic>
            <p:nvPicPr>
              <p:cNvPr id="64" name="Picture 6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414479" y="3383229"/>
                <a:ext cx="699005" cy="780288"/>
              </a:xfrm>
              <a:prstGeom prst="rect">
                <a:avLst/>
              </a:prstGeom>
            </p:spPr>
          </p:pic>
          <p:sp>
            <p:nvSpPr>
              <p:cNvPr id="65" name="TextBox 11"/>
              <p:cNvSpPr txBox="1"/>
              <p:nvPr/>
            </p:nvSpPr>
            <p:spPr>
              <a:xfrm>
                <a:off x="2320559" y="4314036"/>
                <a:ext cx="886846"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run.exe</a:t>
                </a:r>
                <a:endParaRPr lang="en-US" dirty="0"/>
              </a:p>
            </p:txBody>
          </p:sp>
        </p:grpSp>
        <p:grpSp>
          <p:nvGrpSpPr>
            <p:cNvPr id="49" name="Group 48"/>
            <p:cNvGrpSpPr/>
            <p:nvPr/>
          </p:nvGrpSpPr>
          <p:grpSpPr>
            <a:xfrm>
              <a:off x="3987232" y="3258922"/>
              <a:ext cx="994156" cy="1364154"/>
              <a:chOff x="3640103" y="3255198"/>
              <a:chExt cx="994156" cy="1364154"/>
            </a:xfrm>
          </p:grpSpPr>
          <p:pic>
            <p:nvPicPr>
              <p:cNvPr id="62" name="Picture 61" descr="http://ts2.mm.bing.net/th?id=HN.608047454047176771&amp;w=161&amp;h=164&amp;c=7&amp;rs=1&amp;pid=1.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40103" y="3255198"/>
                <a:ext cx="994156" cy="1012681"/>
              </a:xfrm>
              <a:prstGeom prst="rect">
                <a:avLst/>
              </a:prstGeom>
              <a:noFill/>
              <a:extLst>
                <a:ext uri="{909E8E84-426E-40DD-AFC4-6F175D3DCCD1}">
                  <a14:hiddenFill xmlns:a14="http://schemas.microsoft.com/office/drawing/2010/main">
                    <a:solidFill>
                      <a:srgbClr val="FFFFFF"/>
                    </a:solidFill>
                  </a14:hiddenFill>
                </a:ext>
              </a:extLst>
            </p:spPr>
          </p:pic>
          <p:sp>
            <p:nvSpPr>
              <p:cNvPr id="63" name="TextBox 15"/>
              <p:cNvSpPr txBox="1"/>
              <p:nvPr/>
            </p:nvSpPr>
            <p:spPr>
              <a:xfrm>
                <a:off x="3693381" y="4250020"/>
                <a:ext cx="893643"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run.ps1</a:t>
                </a:r>
                <a:endParaRPr lang="en-US" dirty="0"/>
              </a:p>
            </p:txBody>
          </p:sp>
        </p:grpSp>
        <p:grpSp>
          <p:nvGrpSpPr>
            <p:cNvPr id="50" name="Group 49"/>
            <p:cNvGrpSpPr/>
            <p:nvPr/>
          </p:nvGrpSpPr>
          <p:grpSpPr>
            <a:xfrm>
              <a:off x="5363054" y="3294879"/>
              <a:ext cx="890119" cy="1328197"/>
              <a:chOff x="5102707" y="3328315"/>
              <a:chExt cx="890119" cy="1328197"/>
            </a:xfrm>
          </p:grpSpPr>
          <p:pic>
            <p:nvPicPr>
              <p:cNvPr id="60" name="Picture 59" descr="http://secpod.org/blog/wp-content/uploads/2014/09/bash_shell.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102707" y="3328315"/>
                <a:ext cx="890119" cy="890119"/>
              </a:xfrm>
              <a:prstGeom prst="rect">
                <a:avLst/>
              </a:prstGeom>
              <a:noFill/>
              <a:extLst>
                <a:ext uri="{909E8E84-426E-40DD-AFC4-6F175D3DCCD1}">
                  <a14:hiddenFill xmlns:a14="http://schemas.microsoft.com/office/drawing/2010/main">
                    <a:solidFill>
                      <a:srgbClr val="FFFFFF"/>
                    </a:solidFill>
                  </a14:hiddenFill>
                </a:ext>
              </a:extLst>
            </p:spPr>
          </p:pic>
          <p:sp>
            <p:nvSpPr>
              <p:cNvPr id="61" name="TextBox 16"/>
              <p:cNvSpPr txBox="1"/>
              <p:nvPr/>
            </p:nvSpPr>
            <p:spPr>
              <a:xfrm>
                <a:off x="5158877" y="4287180"/>
                <a:ext cx="777777"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run.sh</a:t>
                </a:r>
                <a:endParaRPr lang="en-US" dirty="0"/>
              </a:p>
            </p:txBody>
          </p:sp>
        </p:grpSp>
        <p:grpSp>
          <p:nvGrpSpPr>
            <p:cNvPr id="51" name="Group 50"/>
            <p:cNvGrpSpPr/>
            <p:nvPr/>
          </p:nvGrpSpPr>
          <p:grpSpPr>
            <a:xfrm>
              <a:off x="6634839" y="3352382"/>
              <a:ext cx="1206349" cy="1270694"/>
              <a:chOff x="6461274" y="3449567"/>
              <a:chExt cx="1206349" cy="1270694"/>
            </a:xfrm>
          </p:grpSpPr>
          <p:pic>
            <p:nvPicPr>
              <p:cNvPr id="58" name="Picture 5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61274" y="3449567"/>
                <a:ext cx="1206349" cy="647619"/>
              </a:xfrm>
              <a:prstGeom prst="rect">
                <a:avLst/>
              </a:prstGeom>
            </p:spPr>
          </p:pic>
          <p:sp>
            <p:nvSpPr>
              <p:cNvPr id="59" name="TextBox 17"/>
              <p:cNvSpPr txBox="1"/>
              <p:nvPr/>
            </p:nvSpPr>
            <p:spPr>
              <a:xfrm>
                <a:off x="6598615" y="4350929"/>
                <a:ext cx="931665"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smtClean="0"/>
                  <a:t>run.php</a:t>
                </a:r>
                <a:endParaRPr lang="en-US" dirty="0"/>
              </a:p>
            </p:txBody>
          </p:sp>
        </p:grpSp>
        <p:grpSp>
          <p:nvGrpSpPr>
            <p:cNvPr id="52" name="Group 51"/>
            <p:cNvGrpSpPr/>
            <p:nvPr/>
          </p:nvGrpSpPr>
          <p:grpSpPr>
            <a:xfrm>
              <a:off x="8222854" y="3276781"/>
              <a:ext cx="1000395" cy="1346295"/>
              <a:chOff x="8136071" y="3290916"/>
              <a:chExt cx="1000395" cy="1346295"/>
            </a:xfrm>
          </p:grpSpPr>
          <p:pic>
            <p:nvPicPr>
              <p:cNvPr id="56" name="Picture 5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136071" y="3290916"/>
                <a:ext cx="1000395" cy="964920"/>
              </a:xfrm>
              <a:prstGeom prst="rect">
                <a:avLst/>
              </a:prstGeom>
            </p:spPr>
          </p:pic>
          <p:sp>
            <p:nvSpPr>
              <p:cNvPr id="57" name="TextBox 56"/>
              <p:cNvSpPr txBox="1"/>
              <p:nvPr/>
            </p:nvSpPr>
            <p:spPr>
              <a:xfrm>
                <a:off x="8240743" y="4267879"/>
                <a:ext cx="791050"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run.py</a:t>
                </a:r>
                <a:endParaRPr lang="en-US" dirty="0"/>
              </a:p>
            </p:txBody>
          </p:sp>
        </p:grpSp>
        <p:grpSp>
          <p:nvGrpSpPr>
            <p:cNvPr id="53" name="Group 52"/>
            <p:cNvGrpSpPr/>
            <p:nvPr/>
          </p:nvGrpSpPr>
          <p:grpSpPr>
            <a:xfrm>
              <a:off x="9604913" y="3302188"/>
              <a:ext cx="1605417" cy="1317358"/>
              <a:chOff x="9604913" y="3341731"/>
              <a:chExt cx="1605417" cy="1317358"/>
            </a:xfrm>
          </p:grpSpPr>
          <p:pic>
            <p:nvPicPr>
              <p:cNvPr id="54" name="Picture 53"/>
              <p:cNvPicPr>
                <a:picLocks noChangeAspect="1"/>
              </p:cNvPicPr>
              <p:nvPr/>
            </p:nvPicPr>
            <p:blipFill>
              <a:blip r:embed="rId10"/>
              <a:stretch>
                <a:fillRect/>
              </a:stretch>
            </p:blipFill>
            <p:spPr>
              <a:xfrm>
                <a:off x="9604913" y="3341731"/>
                <a:ext cx="1605417" cy="863290"/>
              </a:xfrm>
              <a:prstGeom prst="rect">
                <a:avLst/>
              </a:prstGeom>
            </p:spPr>
          </p:pic>
          <p:sp>
            <p:nvSpPr>
              <p:cNvPr id="55" name="TextBox 19"/>
              <p:cNvSpPr txBox="1"/>
              <p:nvPr/>
            </p:nvSpPr>
            <p:spPr>
              <a:xfrm>
                <a:off x="10052395" y="4289757"/>
                <a:ext cx="710451"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run.js</a:t>
                </a:r>
                <a:endParaRPr lang="en-US" dirty="0"/>
              </a:p>
            </p:txBody>
          </p:sp>
        </p:grpSp>
      </p:grpSp>
      <p:sp>
        <p:nvSpPr>
          <p:cNvPr id="70" name="Content Placeholder 4"/>
          <p:cNvSpPr txBox="1">
            <a:spLocks/>
          </p:cNvSpPr>
          <p:nvPr/>
        </p:nvSpPr>
        <p:spPr>
          <a:xfrm>
            <a:off x="3907352" y="3614201"/>
            <a:ext cx="9081247" cy="950913"/>
          </a:xfrm>
          <a:prstGeom prst="rect">
            <a:avLst/>
          </a:prstGeom>
        </p:spPr>
        <p:txBody>
          <a:bodyPr anchor="ctr">
            <a:normAutofit/>
          </a:bodyPr>
          <a:lstStyle>
            <a:lvl1pPr marL="0"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3920" kern="1200" spc="0" baseline="0">
                <a:solidFill>
                  <a:schemeClr val="tx2"/>
                </a:solidFill>
                <a:latin typeface="+mj-lt"/>
                <a:ea typeface="+mn-ea"/>
                <a:cs typeface="+mn-cs"/>
              </a:defRPr>
            </a:lvl1pPr>
            <a:lvl2pPr marL="336076"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2pPr>
            <a:lvl3pPr marL="560127"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3pPr>
            <a:lvl4pPr marL="784178"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4pPr>
            <a:lvl5pPr marL="1008229"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252000">
              <a:spcBef>
                <a:spcPts val="1800"/>
              </a:spcBef>
            </a:pPr>
            <a:r>
              <a:rPr lang="en-US" sz="2800" dirty="0" err="1" smtClean="0">
                <a:solidFill>
                  <a:schemeClr val="tx1"/>
                </a:solidFill>
              </a:rPr>
              <a:t>BlobTrigger</a:t>
            </a:r>
            <a:r>
              <a:rPr lang="en-US" sz="2800" dirty="0" smtClean="0">
                <a:solidFill>
                  <a:schemeClr val="tx1"/>
                </a:solidFill>
              </a:rPr>
              <a:t>, </a:t>
            </a:r>
            <a:r>
              <a:rPr lang="en-US" sz="2800" dirty="0" err="1" smtClean="0">
                <a:solidFill>
                  <a:schemeClr val="tx1"/>
                </a:solidFill>
              </a:rPr>
              <a:t>TableTrigger</a:t>
            </a:r>
            <a:r>
              <a:rPr lang="en-US" sz="2800" dirty="0" smtClean="0">
                <a:solidFill>
                  <a:schemeClr val="tx1"/>
                </a:solidFill>
              </a:rPr>
              <a:t>,  </a:t>
            </a:r>
            <a:r>
              <a:rPr lang="en-US" sz="2800" dirty="0" err="1" smtClean="0">
                <a:solidFill>
                  <a:schemeClr val="tx1"/>
                </a:solidFill>
              </a:rPr>
              <a:t>QueueTrigger</a:t>
            </a:r>
            <a:r>
              <a:rPr lang="en-US" sz="2800" dirty="0" smtClean="0">
                <a:solidFill>
                  <a:schemeClr val="tx1"/>
                </a:solidFill>
              </a:rPr>
              <a:t>, </a:t>
            </a:r>
            <a:br>
              <a:rPr lang="en-US" sz="2800" dirty="0" smtClean="0">
                <a:solidFill>
                  <a:schemeClr val="tx1"/>
                </a:solidFill>
              </a:rPr>
            </a:br>
            <a:r>
              <a:rPr lang="en-US" sz="2800" dirty="0" err="1" smtClean="0">
                <a:solidFill>
                  <a:schemeClr val="tx1"/>
                </a:solidFill>
              </a:rPr>
              <a:t>ServicebusTrigger</a:t>
            </a:r>
            <a:endParaRPr lang="en-US" sz="2800" dirty="0" smtClean="0">
              <a:solidFill>
                <a:schemeClr val="tx1"/>
              </a:solidFill>
            </a:endParaRPr>
          </a:p>
        </p:txBody>
      </p:sp>
      <p:sp>
        <p:nvSpPr>
          <p:cNvPr id="71" name="Content Placeholder 4"/>
          <p:cNvSpPr txBox="1">
            <a:spLocks/>
          </p:cNvSpPr>
          <p:nvPr/>
        </p:nvSpPr>
        <p:spPr>
          <a:xfrm>
            <a:off x="2748408" y="2893506"/>
            <a:ext cx="2237540" cy="950913"/>
          </a:xfrm>
          <a:prstGeom prst="rect">
            <a:avLst/>
          </a:prstGeom>
        </p:spPr>
        <p:txBody>
          <a:bodyPr anchor="ctr">
            <a:normAutofit/>
          </a:bodyPr>
          <a:lstStyle>
            <a:lvl1pPr marL="0"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3920" kern="1200" spc="0" baseline="0">
                <a:solidFill>
                  <a:schemeClr val="tx2"/>
                </a:solidFill>
                <a:latin typeface="+mj-lt"/>
                <a:ea typeface="+mn-ea"/>
                <a:cs typeface="+mn-cs"/>
              </a:defRPr>
            </a:lvl1pPr>
            <a:lvl2pPr marL="336076"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2pPr>
            <a:lvl3pPr marL="560127"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3pPr>
            <a:lvl4pPr marL="784178"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4pPr>
            <a:lvl5pPr marL="1008229"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252000">
              <a:spcBef>
                <a:spcPts val="1800"/>
              </a:spcBef>
            </a:pPr>
            <a:r>
              <a:rPr lang="en-US" sz="2800" dirty="0" smtClean="0">
                <a:solidFill>
                  <a:schemeClr val="tx1"/>
                </a:solidFill>
              </a:rPr>
              <a:t>Scale:</a:t>
            </a:r>
          </a:p>
        </p:txBody>
      </p:sp>
      <p:sp>
        <p:nvSpPr>
          <p:cNvPr id="72" name="Content Placeholder 4"/>
          <p:cNvSpPr txBox="1">
            <a:spLocks/>
          </p:cNvSpPr>
          <p:nvPr/>
        </p:nvSpPr>
        <p:spPr>
          <a:xfrm>
            <a:off x="3907352" y="2877021"/>
            <a:ext cx="7028277" cy="950913"/>
          </a:xfrm>
          <a:prstGeom prst="rect">
            <a:avLst/>
          </a:prstGeom>
        </p:spPr>
        <p:txBody>
          <a:bodyPr anchor="ctr">
            <a:normAutofit/>
          </a:bodyPr>
          <a:lstStyle>
            <a:lvl1pPr marL="0"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3920" kern="1200" spc="0" baseline="0">
                <a:solidFill>
                  <a:schemeClr val="tx2"/>
                </a:solidFill>
                <a:latin typeface="+mj-lt"/>
                <a:ea typeface="+mn-ea"/>
                <a:cs typeface="+mn-cs"/>
              </a:defRPr>
            </a:lvl1pPr>
            <a:lvl2pPr marL="336076"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2pPr>
            <a:lvl3pPr marL="560127"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3pPr>
            <a:lvl4pPr marL="784178"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4pPr>
            <a:lvl5pPr marL="1008229"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252000">
              <a:spcBef>
                <a:spcPts val="1800"/>
              </a:spcBef>
            </a:pPr>
            <a:r>
              <a:rPr lang="en-US" sz="2800" dirty="0" smtClean="0">
                <a:solidFill>
                  <a:schemeClr val="tx1"/>
                </a:solidFill>
              </a:rPr>
              <a:t>Singleton, Multi-instance</a:t>
            </a:r>
          </a:p>
        </p:txBody>
      </p:sp>
      <p:sp>
        <p:nvSpPr>
          <p:cNvPr id="73" name="Content Placeholder 4"/>
          <p:cNvSpPr txBox="1">
            <a:spLocks/>
          </p:cNvSpPr>
          <p:nvPr/>
        </p:nvSpPr>
        <p:spPr>
          <a:xfrm>
            <a:off x="2226933" y="2334256"/>
            <a:ext cx="2237540" cy="950913"/>
          </a:xfrm>
          <a:prstGeom prst="rect">
            <a:avLst/>
          </a:prstGeom>
        </p:spPr>
        <p:txBody>
          <a:bodyPr anchor="ctr">
            <a:normAutofit/>
          </a:bodyPr>
          <a:lstStyle>
            <a:lvl1pPr marL="0"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3920" kern="1200" spc="0" baseline="0">
                <a:solidFill>
                  <a:schemeClr val="tx2"/>
                </a:solidFill>
                <a:latin typeface="+mj-lt"/>
                <a:ea typeface="+mn-ea"/>
                <a:cs typeface="+mn-cs"/>
              </a:defRPr>
            </a:lvl1pPr>
            <a:lvl2pPr marL="336076"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2pPr>
            <a:lvl3pPr marL="560127"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3pPr>
            <a:lvl4pPr marL="784178"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4pPr>
            <a:lvl5pPr marL="1008229"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252000">
              <a:spcBef>
                <a:spcPts val="1800"/>
              </a:spcBef>
            </a:pPr>
            <a:r>
              <a:rPr lang="en-US" sz="2800" dirty="0">
                <a:solidFill>
                  <a:schemeClr val="tx1"/>
                </a:solidFill>
              </a:rPr>
              <a:t>Job </a:t>
            </a:r>
            <a:r>
              <a:rPr lang="en-US" sz="2800" dirty="0" smtClean="0">
                <a:solidFill>
                  <a:schemeClr val="tx1"/>
                </a:solidFill>
              </a:rPr>
              <a:t>Type:</a:t>
            </a:r>
          </a:p>
        </p:txBody>
      </p:sp>
      <p:sp>
        <p:nvSpPr>
          <p:cNvPr id="74" name="Content Placeholder 4"/>
          <p:cNvSpPr txBox="1">
            <a:spLocks/>
          </p:cNvSpPr>
          <p:nvPr/>
        </p:nvSpPr>
        <p:spPr>
          <a:xfrm>
            <a:off x="3867178" y="2354172"/>
            <a:ext cx="7028277" cy="950913"/>
          </a:xfrm>
          <a:prstGeom prst="rect">
            <a:avLst/>
          </a:prstGeom>
        </p:spPr>
        <p:txBody>
          <a:bodyPr anchor="ctr">
            <a:normAutofit/>
          </a:bodyPr>
          <a:lstStyle>
            <a:lvl1pPr marL="0"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3920" kern="1200" spc="0" baseline="0">
                <a:solidFill>
                  <a:schemeClr val="tx2"/>
                </a:solidFill>
                <a:latin typeface="+mj-lt"/>
                <a:ea typeface="+mn-ea"/>
                <a:cs typeface="+mn-cs"/>
              </a:defRPr>
            </a:lvl1pPr>
            <a:lvl2pPr marL="336076"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2pPr>
            <a:lvl3pPr marL="560127"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3pPr>
            <a:lvl4pPr marL="784178"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4pPr>
            <a:lvl5pPr marL="1008229"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252000">
              <a:spcBef>
                <a:spcPts val="1800"/>
              </a:spcBef>
            </a:pPr>
            <a:r>
              <a:rPr lang="en-US" sz="2800" dirty="0" smtClean="0">
                <a:solidFill>
                  <a:schemeClr val="tx1"/>
                </a:solidFill>
              </a:rPr>
              <a:t>On-Demand, Scheduled, Continuous</a:t>
            </a:r>
          </a:p>
        </p:txBody>
      </p:sp>
      <p:sp>
        <p:nvSpPr>
          <p:cNvPr id="78" name="Content Placeholder 4"/>
          <p:cNvSpPr txBox="1">
            <a:spLocks/>
          </p:cNvSpPr>
          <p:nvPr/>
        </p:nvSpPr>
        <p:spPr>
          <a:xfrm>
            <a:off x="264283" y="3400922"/>
            <a:ext cx="3898928" cy="950913"/>
          </a:xfrm>
          <a:prstGeom prst="rect">
            <a:avLst/>
          </a:prstGeom>
        </p:spPr>
        <p:txBody>
          <a:bodyPr anchor="ctr">
            <a:normAutofit/>
          </a:bodyPr>
          <a:lstStyle>
            <a:lvl1pPr marL="0"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3920" kern="1200" spc="0" baseline="0">
                <a:solidFill>
                  <a:schemeClr val="tx2"/>
                </a:solidFill>
                <a:latin typeface="+mj-lt"/>
                <a:ea typeface="+mn-ea"/>
                <a:cs typeface="+mn-cs"/>
              </a:defRPr>
            </a:lvl1pPr>
            <a:lvl2pPr marL="336076"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2pPr>
            <a:lvl3pPr marL="560127"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3pPr>
            <a:lvl4pPr marL="784178"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4pPr>
            <a:lvl5pPr marL="1008229"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252000">
              <a:spcBef>
                <a:spcPts val="1800"/>
              </a:spcBef>
            </a:pPr>
            <a:r>
              <a:rPr lang="en-US" sz="2800" dirty="0" err="1" smtClean="0">
                <a:solidFill>
                  <a:schemeClr val="tx1"/>
                </a:solidFill>
              </a:rPr>
              <a:t>WebJobs</a:t>
            </a:r>
            <a:r>
              <a:rPr lang="en-US" sz="2800" dirty="0" smtClean="0">
                <a:solidFill>
                  <a:schemeClr val="tx1"/>
                </a:solidFill>
              </a:rPr>
              <a:t> SDK Feature:</a:t>
            </a:r>
          </a:p>
        </p:txBody>
      </p:sp>
      <p:sp>
        <p:nvSpPr>
          <p:cNvPr id="79" name="Content Placeholder 4"/>
          <p:cNvSpPr txBox="1">
            <a:spLocks/>
          </p:cNvSpPr>
          <p:nvPr/>
        </p:nvSpPr>
        <p:spPr>
          <a:xfrm>
            <a:off x="1702873" y="4333472"/>
            <a:ext cx="2470767" cy="950913"/>
          </a:xfrm>
          <a:prstGeom prst="rect">
            <a:avLst/>
          </a:prstGeom>
        </p:spPr>
        <p:txBody>
          <a:bodyPr anchor="ctr">
            <a:normAutofit/>
          </a:bodyPr>
          <a:lstStyle>
            <a:lvl1pPr marL="0"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3920" kern="1200" spc="0" baseline="0">
                <a:solidFill>
                  <a:schemeClr val="tx2"/>
                </a:solidFill>
                <a:latin typeface="+mj-lt"/>
                <a:ea typeface="+mn-ea"/>
                <a:cs typeface="+mn-cs"/>
              </a:defRPr>
            </a:lvl1pPr>
            <a:lvl2pPr marL="336076"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2pPr>
            <a:lvl3pPr marL="560127"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3pPr>
            <a:lvl4pPr marL="784178"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4pPr>
            <a:lvl5pPr marL="1008229"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252000">
              <a:spcBef>
                <a:spcPts val="1800"/>
              </a:spcBef>
            </a:pPr>
            <a:r>
              <a:rPr lang="en-US" sz="2800" dirty="0" smtClean="0">
                <a:solidFill>
                  <a:schemeClr val="tx1"/>
                </a:solidFill>
              </a:rPr>
              <a:t>Deployment:</a:t>
            </a:r>
          </a:p>
        </p:txBody>
      </p:sp>
      <p:sp>
        <p:nvSpPr>
          <p:cNvPr id="80" name="Content Placeholder 4"/>
          <p:cNvSpPr txBox="1">
            <a:spLocks/>
          </p:cNvSpPr>
          <p:nvPr/>
        </p:nvSpPr>
        <p:spPr>
          <a:xfrm>
            <a:off x="3907352" y="4346439"/>
            <a:ext cx="7028277" cy="950913"/>
          </a:xfrm>
          <a:prstGeom prst="rect">
            <a:avLst/>
          </a:prstGeom>
        </p:spPr>
        <p:txBody>
          <a:bodyPr anchor="ctr">
            <a:normAutofit/>
          </a:bodyPr>
          <a:lstStyle>
            <a:lvl1pPr marL="0"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3920" kern="1200" spc="0" baseline="0">
                <a:solidFill>
                  <a:schemeClr val="tx2"/>
                </a:solidFill>
                <a:latin typeface="+mj-lt"/>
                <a:ea typeface="+mn-ea"/>
                <a:cs typeface="+mn-cs"/>
              </a:defRPr>
            </a:lvl1pPr>
            <a:lvl2pPr marL="336076"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2pPr>
            <a:lvl3pPr marL="560127"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2352" kern="1200" spc="0" baseline="0">
                <a:solidFill>
                  <a:schemeClr val="tx2"/>
                </a:solidFill>
                <a:latin typeface="+mn-lt"/>
                <a:ea typeface="+mn-ea"/>
                <a:cs typeface="+mn-cs"/>
              </a:defRPr>
            </a:lvl3pPr>
            <a:lvl4pPr marL="784178"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4pPr>
            <a:lvl5pPr marL="1008229" marR="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sz="1960" kern="1200" spc="0" baseline="0">
                <a:solidFill>
                  <a:schemeClr val="tx2"/>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252000">
              <a:spcBef>
                <a:spcPts val="1800"/>
              </a:spcBef>
            </a:pPr>
            <a:r>
              <a:rPr lang="en-US" sz="2800" dirty="0" smtClean="0">
                <a:solidFill>
                  <a:schemeClr val="tx1"/>
                </a:solidFill>
              </a:rPr>
              <a:t>Portal, Visual Studio, CLI, </a:t>
            </a:r>
            <a:r>
              <a:rPr lang="en-US" sz="2800" dirty="0" err="1" smtClean="0">
                <a:solidFill>
                  <a:schemeClr val="tx1"/>
                </a:solidFill>
              </a:rPr>
              <a:t>Git</a:t>
            </a:r>
            <a:endParaRPr lang="en-US" sz="2800" dirty="0" smtClean="0">
              <a:solidFill>
                <a:schemeClr val="tx1"/>
              </a:solidFill>
            </a:endParaRPr>
          </a:p>
        </p:txBody>
      </p:sp>
    </p:spTree>
    <p:extLst>
      <p:ext uri="{BB962C8B-B14F-4D97-AF65-F5344CB8AC3E}">
        <p14:creationId xmlns:p14="http://schemas.microsoft.com/office/powerpoint/2010/main" val="1640994086"/>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3403078" y="1139431"/>
            <a:ext cx="7337472" cy="4733853"/>
          </a:xfrm>
          <a:prstGeom prst="rect">
            <a:avLst/>
          </a:prstGeom>
        </p:spPr>
      </p:pic>
      <p:pic>
        <p:nvPicPr>
          <p:cNvPr id="26" name="Picture 25"/>
          <p:cNvPicPr>
            <a:picLocks noChangeAspect="1"/>
          </p:cNvPicPr>
          <p:nvPr/>
        </p:nvPicPr>
        <p:blipFill>
          <a:blip r:embed="rId3"/>
          <a:stretch>
            <a:fillRect/>
          </a:stretch>
        </p:blipFill>
        <p:spPr>
          <a:xfrm>
            <a:off x="2845363" y="4756882"/>
            <a:ext cx="2172796" cy="1400076"/>
          </a:xfrm>
          <a:prstGeom prst="rect">
            <a:avLst/>
          </a:prstGeom>
        </p:spPr>
      </p:pic>
      <p:pic>
        <p:nvPicPr>
          <p:cNvPr id="30" name="Picture 29"/>
          <p:cNvPicPr>
            <a:picLocks noChangeAspect="1"/>
          </p:cNvPicPr>
          <p:nvPr/>
        </p:nvPicPr>
        <p:blipFill>
          <a:blip r:embed="rId4"/>
          <a:stretch>
            <a:fillRect/>
          </a:stretch>
        </p:blipFill>
        <p:spPr>
          <a:xfrm>
            <a:off x="6609503" y="0"/>
            <a:ext cx="5582498" cy="3614057"/>
          </a:xfrm>
          <a:prstGeom prst="rect">
            <a:avLst/>
          </a:prstGeom>
        </p:spPr>
      </p:pic>
      <p:pic>
        <p:nvPicPr>
          <p:cNvPr id="38" name="Picture 37"/>
          <p:cNvPicPr>
            <a:picLocks noChangeAspect="1"/>
          </p:cNvPicPr>
          <p:nvPr/>
        </p:nvPicPr>
        <p:blipFill>
          <a:blip r:embed="rId5"/>
          <a:stretch>
            <a:fillRect/>
          </a:stretch>
        </p:blipFill>
        <p:spPr>
          <a:xfrm>
            <a:off x="8314314" y="267557"/>
            <a:ext cx="3327550" cy="2147980"/>
          </a:xfrm>
          <a:prstGeom prst="rect">
            <a:avLst/>
          </a:prstGeom>
        </p:spPr>
      </p:pic>
      <p:pic>
        <p:nvPicPr>
          <p:cNvPr id="18" name="Picture 17"/>
          <p:cNvPicPr>
            <a:picLocks noChangeAspect="1"/>
          </p:cNvPicPr>
          <p:nvPr/>
        </p:nvPicPr>
        <p:blipFill>
          <a:blip r:embed="rId6"/>
          <a:stretch>
            <a:fillRect/>
          </a:stretch>
        </p:blipFill>
        <p:spPr>
          <a:xfrm>
            <a:off x="3412002" y="1562735"/>
            <a:ext cx="6671087" cy="4310549"/>
          </a:xfrm>
          <a:prstGeom prst="rect">
            <a:avLst/>
          </a:prstGeom>
        </p:spPr>
      </p:pic>
      <p:pic>
        <p:nvPicPr>
          <p:cNvPr id="37" name="Picture 36"/>
          <p:cNvPicPr>
            <a:picLocks noChangeAspect="1"/>
          </p:cNvPicPr>
          <p:nvPr/>
        </p:nvPicPr>
        <p:blipFill>
          <a:blip r:embed="rId7"/>
          <a:stretch>
            <a:fillRect/>
          </a:stretch>
        </p:blipFill>
        <p:spPr>
          <a:xfrm>
            <a:off x="5276712" y="-373535"/>
            <a:ext cx="7264070" cy="4706299"/>
          </a:xfrm>
          <a:prstGeom prst="rect">
            <a:avLst/>
          </a:prstGeom>
        </p:spPr>
      </p:pic>
      <p:pic>
        <p:nvPicPr>
          <p:cNvPr id="16" name="Picture 15"/>
          <p:cNvPicPr>
            <a:picLocks noChangeAspect="1"/>
          </p:cNvPicPr>
          <p:nvPr/>
        </p:nvPicPr>
        <p:blipFill>
          <a:blip r:embed="rId8"/>
          <a:stretch>
            <a:fillRect/>
          </a:stretch>
        </p:blipFill>
        <p:spPr>
          <a:xfrm>
            <a:off x="10156137" y="2523955"/>
            <a:ext cx="1468487" cy="948588"/>
          </a:xfrm>
          <a:prstGeom prst="rect">
            <a:avLst/>
          </a:prstGeom>
        </p:spPr>
      </p:pic>
      <p:pic>
        <p:nvPicPr>
          <p:cNvPr id="21" name="Picture 20"/>
          <p:cNvPicPr>
            <a:picLocks noChangeAspect="1"/>
          </p:cNvPicPr>
          <p:nvPr/>
        </p:nvPicPr>
        <p:blipFill>
          <a:blip r:embed="rId9"/>
          <a:stretch>
            <a:fillRect/>
          </a:stretch>
        </p:blipFill>
        <p:spPr>
          <a:xfrm>
            <a:off x="1" y="3743009"/>
            <a:ext cx="4822369" cy="3124661"/>
          </a:xfrm>
          <a:prstGeom prst="rect">
            <a:avLst/>
          </a:prstGeom>
        </p:spPr>
      </p:pic>
      <p:pic>
        <p:nvPicPr>
          <p:cNvPr id="22" name="Picture 21"/>
          <p:cNvPicPr>
            <a:picLocks noChangeAspect="1"/>
          </p:cNvPicPr>
          <p:nvPr/>
        </p:nvPicPr>
        <p:blipFill>
          <a:blip r:embed="rId10"/>
          <a:stretch>
            <a:fillRect/>
          </a:stretch>
        </p:blipFill>
        <p:spPr>
          <a:xfrm>
            <a:off x="257977" y="5707769"/>
            <a:ext cx="1481228" cy="956627"/>
          </a:xfrm>
          <a:prstGeom prst="rect">
            <a:avLst/>
          </a:prstGeom>
        </p:spPr>
      </p:pic>
      <p:grpSp>
        <p:nvGrpSpPr>
          <p:cNvPr id="36" name="Group 35"/>
          <p:cNvGrpSpPr/>
          <p:nvPr/>
        </p:nvGrpSpPr>
        <p:grpSpPr>
          <a:xfrm>
            <a:off x="10509568" y="388212"/>
            <a:ext cx="934789" cy="1104751"/>
            <a:chOff x="7012021" y="-1253215"/>
            <a:chExt cx="1237500" cy="1462500"/>
          </a:xfrm>
        </p:grpSpPr>
        <p:pic>
          <p:nvPicPr>
            <p:cNvPr id="33" name="Picture 32"/>
            <p:cNvPicPr>
              <a:picLocks noChangeAspect="1"/>
            </p:cNvPicPr>
            <p:nvPr/>
          </p:nvPicPr>
          <p:blipFill>
            <a:blip r:embed="rId11"/>
            <a:stretch>
              <a:fillRect/>
            </a:stretch>
          </p:blipFill>
          <p:spPr>
            <a:xfrm>
              <a:off x="7012021" y="-1253215"/>
              <a:ext cx="1237500" cy="1462500"/>
            </a:xfrm>
            <a:prstGeom prst="rect">
              <a:avLst/>
            </a:prstGeom>
          </p:spPr>
        </p:pic>
        <p:pic>
          <p:nvPicPr>
            <p:cNvPr id="35" name="Picture 3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sp>
        <p:nvSpPr>
          <p:cNvPr id="31" name="TextBox 30"/>
          <p:cNvSpPr txBox="1"/>
          <p:nvPr/>
        </p:nvSpPr>
        <p:spPr>
          <a:xfrm>
            <a:off x="581025" y="457200"/>
            <a:ext cx="3600450" cy="707886"/>
          </a:xfrm>
          <a:prstGeom prst="rect">
            <a:avLst/>
          </a:prstGeom>
          <a:noFill/>
        </p:spPr>
        <p:txBody>
          <a:bodyPr wrap="square" rtlCol="0">
            <a:spAutoFit/>
          </a:bodyPr>
          <a:lstStyle/>
          <a:p>
            <a:r>
              <a:rPr lang="en-US" sz="4000" dirty="0" err="1" smtClean="0">
                <a:solidFill>
                  <a:schemeClr val="bg1"/>
                </a:solidFill>
                <a:latin typeface="Segoe UI Light" panose="020B0502040204020203" pitchFamily="34" charset="0"/>
                <a:cs typeface="Segoe UI Light" panose="020B0502040204020203" pitchFamily="34" charset="0"/>
              </a:rPr>
              <a:t>WebJobs</a:t>
            </a:r>
            <a:endParaRPr lang="en-US" sz="4000" dirty="0">
              <a:solidFill>
                <a:schemeClr val="bg1"/>
              </a:solidFill>
              <a:latin typeface="Segoe UI Light" panose="020B0502040204020203" pitchFamily="34" charset="0"/>
              <a:cs typeface="Segoe UI Light" panose="020B0502040204020203" pitchFamily="34" charset="0"/>
            </a:endParaRPr>
          </a:p>
        </p:txBody>
      </p:sp>
      <p:pic>
        <p:nvPicPr>
          <p:cNvPr id="40" name="Picture 39"/>
          <p:cNvPicPr>
            <a:picLocks noChangeAspect="1"/>
          </p:cNvPicPr>
          <p:nvPr/>
        </p:nvPicPr>
        <p:blipFill>
          <a:blip r:embed="rId13"/>
          <a:stretch>
            <a:fillRect/>
          </a:stretch>
        </p:blipFill>
        <p:spPr>
          <a:xfrm>
            <a:off x="8087219" y="1636202"/>
            <a:ext cx="1507500" cy="978750"/>
          </a:xfrm>
          <a:prstGeom prst="rect">
            <a:avLst/>
          </a:prstGeom>
        </p:spPr>
      </p:pic>
      <p:pic>
        <p:nvPicPr>
          <p:cNvPr id="27" name="Picture 26"/>
          <p:cNvPicPr>
            <a:picLocks noChangeAspect="1"/>
          </p:cNvPicPr>
          <p:nvPr/>
        </p:nvPicPr>
        <p:blipFill>
          <a:blip r:embed="rId14"/>
          <a:stretch>
            <a:fillRect/>
          </a:stretch>
        </p:blipFill>
        <p:spPr>
          <a:xfrm>
            <a:off x="215340" y="3302216"/>
            <a:ext cx="2092500" cy="2340000"/>
          </a:xfrm>
          <a:prstGeom prst="rect">
            <a:avLst/>
          </a:prstGeom>
        </p:spPr>
      </p:pic>
      <p:pic>
        <p:nvPicPr>
          <p:cNvPr id="28" name="Picture 27"/>
          <p:cNvPicPr>
            <a:picLocks noChangeAspect="1"/>
          </p:cNvPicPr>
          <p:nvPr/>
        </p:nvPicPr>
        <p:blipFill>
          <a:blip r:embed="rId11"/>
          <a:stretch>
            <a:fillRect/>
          </a:stretch>
        </p:blipFill>
        <p:spPr>
          <a:xfrm>
            <a:off x="1447611" y="5043761"/>
            <a:ext cx="1237500" cy="1462500"/>
          </a:xfrm>
          <a:prstGeom prst="rect">
            <a:avLst/>
          </a:prstGeom>
        </p:spPr>
      </p:pic>
      <p:pic>
        <p:nvPicPr>
          <p:cNvPr id="29" name="Picture 28"/>
          <p:cNvPicPr>
            <a:picLocks noChangeAspect="1"/>
          </p:cNvPicPr>
          <p:nvPr/>
        </p:nvPicPr>
        <p:blipFill>
          <a:blip r:embed="rId15"/>
          <a:stretch>
            <a:fillRect/>
          </a:stretch>
        </p:blipFill>
        <p:spPr>
          <a:xfrm>
            <a:off x="2788810" y="4960912"/>
            <a:ext cx="447874" cy="1224190"/>
          </a:xfrm>
          <a:prstGeom prst="rect">
            <a:avLst/>
          </a:prstGeom>
        </p:spPr>
      </p:pic>
      <p:pic>
        <p:nvPicPr>
          <p:cNvPr id="8" name="Picture 7"/>
          <p:cNvPicPr>
            <a:picLocks noChangeAspect="1"/>
          </p:cNvPicPr>
          <p:nvPr/>
        </p:nvPicPr>
        <p:blipFill>
          <a:blip r:embed="rId16"/>
          <a:stretch>
            <a:fillRect/>
          </a:stretch>
        </p:blipFill>
        <p:spPr>
          <a:xfrm>
            <a:off x="8780855" y="1629763"/>
            <a:ext cx="813864" cy="529958"/>
          </a:xfrm>
          <a:prstGeom prst="rect">
            <a:avLst/>
          </a:prstGeom>
        </p:spPr>
      </p:pic>
      <p:pic>
        <p:nvPicPr>
          <p:cNvPr id="10" name="Picture 9"/>
          <p:cNvPicPr>
            <a:picLocks noChangeAspect="1"/>
          </p:cNvPicPr>
          <p:nvPr/>
        </p:nvPicPr>
        <p:blipFill>
          <a:blip r:embed="rId17"/>
          <a:stretch>
            <a:fillRect/>
          </a:stretch>
        </p:blipFill>
        <p:spPr>
          <a:xfrm>
            <a:off x="6486668" y="1300403"/>
            <a:ext cx="3997065" cy="2580782"/>
          </a:xfrm>
          <a:prstGeom prst="rect">
            <a:avLst/>
          </a:prstGeom>
        </p:spPr>
      </p:pic>
      <p:grpSp>
        <p:nvGrpSpPr>
          <p:cNvPr id="44" name="Group 43"/>
          <p:cNvGrpSpPr/>
          <p:nvPr/>
        </p:nvGrpSpPr>
        <p:grpSpPr>
          <a:xfrm>
            <a:off x="5093246" y="606416"/>
            <a:ext cx="2775838" cy="4134755"/>
            <a:chOff x="3719625" y="-351356"/>
            <a:chExt cx="2775838" cy="4134755"/>
          </a:xfrm>
        </p:grpSpPr>
        <p:pic>
          <p:nvPicPr>
            <p:cNvPr id="45" name="Picture 44"/>
            <p:cNvPicPr>
              <a:picLocks noChangeAspect="1"/>
            </p:cNvPicPr>
            <p:nvPr/>
          </p:nvPicPr>
          <p:blipFill>
            <a:blip r:embed="rId18"/>
            <a:stretch>
              <a:fillRect/>
            </a:stretch>
          </p:blipFill>
          <p:spPr>
            <a:xfrm>
              <a:off x="3719625" y="-351356"/>
              <a:ext cx="2775838" cy="4134755"/>
            </a:xfrm>
            <a:prstGeom prst="rect">
              <a:avLst/>
            </a:prstGeom>
          </p:spPr>
        </p:pic>
        <p:pic>
          <p:nvPicPr>
            <p:cNvPr id="46" name="Picture 45"/>
            <p:cNvPicPr>
              <a:picLocks noChangeAspect="1"/>
            </p:cNvPicPr>
            <p:nvPr/>
          </p:nvPicPr>
          <p:blipFill>
            <a:blip r:embed="rId19"/>
            <a:stretch>
              <a:fillRect/>
            </a:stretch>
          </p:blipFill>
          <p:spPr>
            <a:xfrm>
              <a:off x="4484016" y="1290841"/>
              <a:ext cx="979669" cy="1295431"/>
            </a:xfrm>
            <a:prstGeom prst="rect">
              <a:avLst/>
            </a:prstGeom>
          </p:spPr>
        </p:pic>
      </p:grpSp>
      <p:pic>
        <p:nvPicPr>
          <p:cNvPr id="11" name="Picture 10"/>
          <p:cNvPicPr>
            <a:picLocks noChangeAspect="1"/>
          </p:cNvPicPr>
          <p:nvPr/>
        </p:nvPicPr>
        <p:blipFill>
          <a:blip r:embed="rId20"/>
          <a:stretch>
            <a:fillRect/>
          </a:stretch>
        </p:blipFill>
        <p:spPr>
          <a:xfrm>
            <a:off x="9141706" y="4968434"/>
            <a:ext cx="2301854" cy="1495516"/>
          </a:xfrm>
          <a:prstGeom prst="rect">
            <a:avLst/>
          </a:prstGeom>
        </p:spPr>
      </p:pic>
      <p:pic>
        <p:nvPicPr>
          <p:cNvPr id="12" name="Picture 11"/>
          <p:cNvPicPr>
            <a:picLocks noChangeAspect="1"/>
          </p:cNvPicPr>
          <p:nvPr/>
        </p:nvPicPr>
        <p:blipFill>
          <a:blip r:embed="rId21"/>
          <a:stretch>
            <a:fillRect/>
          </a:stretch>
        </p:blipFill>
        <p:spPr>
          <a:xfrm>
            <a:off x="9669923" y="4344555"/>
            <a:ext cx="1245420" cy="1789396"/>
          </a:xfrm>
          <a:prstGeom prst="rect">
            <a:avLst/>
          </a:prstGeom>
        </p:spPr>
      </p:pic>
      <p:pic>
        <p:nvPicPr>
          <p:cNvPr id="13" name="Picture 12"/>
          <p:cNvPicPr>
            <a:picLocks noChangeAspect="1"/>
          </p:cNvPicPr>
          <p:nvPr/>
        </p:nvPicPr>
        <p:blipFill>
          <a:blip r:embed="rId22"/>
          <a:stretch>
            <a:fillRect/>
          </a:stretch>
        </p:blipFill>
        <p:spPr>
          <a:xfrm>
            <a:off x="9490000" y="6190866"/>
            <a:ext cx="702179" cy="462975"/>
          </a:xfrm>
          <a:prstGeom prst="rect">
            <a:avLst/>
          </a:prstGeom>
        </p:spPr>
      </p:pic>
      <p:grpSp>
        <p:nvGrpSpPr>
          <p:cNvPr id="39" name="Group 38"/>
          <p:cNvGrpSpPr/>
          <p:nvPr/>
        </p:nvGrpSpPr>
        <p:grpSpPr>
          <a:xfrm>
            <a:off x="9787568" y="-79793"/>
            <a:ext cx="934789" cy="1104751"/>
            <a:chOff x="9827324" y="-40038"/>
            <a:chExt cx="934789" cy="1104751"/>
          </a:xfrm>
        </p:grpSpPr>
        <p:pic>
          <p:nvPicPr>
            <p:cNvPr id="41" name="Picture 40"/>
            <p:cNvPicPr>
              <a:picLocks noChangeAspect="1"/>
            </p:cNvPicPr>
            <p:nvPr/>
          </p:nvPicPr>
          <p:blipFill>
            <a:blip r:embed="rId11"/>
            <a:stretch>
              <a:fillRect/>
            </a:stretch>
          </p:blipFill>
          <p:spPr>
            <a:xfrm>
              <a:off x="9827324" y="-40038"/>
              <a:ext cx="934789" cy="1104751"/>
            </a:xfrm>
            <a:prstGeom prst="rect">
              <a:avLst/>
            </a:prstGeom>
          </p:spPr>
        </p:pic>
        <p:pic>
          <p:nvPicPr>
            <p:cNvPr id="42" name="Picture 41"/>
            <p:cNvPicPr>
              <a:picLocks noChangeAspect="1"/>
            </p:cNvPicPr>
            <p:nvPr/>
          </p:nvPicPr>
          <p:blipFill>
            <a:blip r:embed="rId23"/>
            <a:stretch>
              <a:fillRect/>
            </a:stretch>
          </p:blipFill>
          <p:spPr>
            <a:xfrm>
              <a:off x="10368710" y="254515"/>
              <a:ext cx="147937" cy="295874"/>
            </a:xfrm>
            <a:prstGeom prst="rect">
              <a:avLst/>
            </a:prstGeom>
          </p:spPr>
        </p:pic>
      </p:grpSp>
      <p:sp>
        <p:nvSpPr>
          <p:cNvPr id="32" name="TextBox 31"/>
          <p:cNvSpPr txBox="1"/>
          <p:nvPr/>
        </p:nvSpPr>
        <p:spPr>
          <a:xfrm rot="2035382">
            <a:off x="4953778" y="4105871"/>
            <a:ext cx="2386532" cy="954107"/>
          </a:xfrm>
          <a:prstGeom prst="rect">
            <a:avLst/>
          </a:prstGeom>
          <a:noFill/>
        </p:spPr>
        <p:txBody>
          <a:bodyPr wrap="square" rtlCol="0">
            <a:spAutoFit/>
          </a:bodyPr>
          <a:lstStyle/>
          <a:p>
            <a:r>
              <a:rPr lang="en-US" sz="2800" dirty="0" smtClean="0">
                <a:solidFill>
                  <a:schemeClr val="bg1"/>
                </a:solidFill>
                <a:latin typeface="Segoe UI" panose="020B0502040204020203" pitchFamily="34" charset="0"/>
                <a:cs typeface="Segoe UI" panose="020B0502040204020203" pitchFamily="34" charset="0"/>
              </a:rPr>
              <a:t>Web App</a:t>
            </a:r>
            <a:endParaRPr lang="en-US" sz="2800" dirty="0">
              <a:solidFill>
                <a:schemeClr val="bg1"/>
              </a:solidFill>
              <a:latin typeface="Segoe UI" panose="020B0502040204020203" pitchFamily="34" charset="0"/>
              <a:cs typeface="Segoe UI" panose="020B0502040204020203" pitchFamily="34" charset="0"/>
            </a:endParaRPr>
          </a:p>
          <a:p>
            <a:endParaRPr lang="en-US" sz="2800" dirty="0" smtClean="0">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29391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500"/>
                                        <p:tgtEl>
                                          <p:spTgt spid="44"/>
                                        </p:tgtEl>
                                      </p:cBhvr>
                                    </p:animEffect>
                                    <p:anim calcmode="lin" valueType="num">
                                      <p:cBhvr>
                                        <p:cTn id="8" dur="500" fill="hold"/>
                                        <p:tgtEl>
                                          <p:spTgt spid="44"/>
                                        </p:tgtEl>
                                        <p:attrNameLst>
                                          <p:attrName>ppt_x</p:attrName>
                                        </p:attrNameLst>
                                      </p:cBhvr>
                                      <p:tavLst>
                                        <p:tav tm="0">
                                          <p:val>
                                            <p:strVal val="#ppt_x"/>
                                          </p:val>
                                        </p:tav>
                                        <p:tav tm="100000">
                                          <p:val>
                                            <p:strVal val="#ppt_x"/>
                                          </p:val>
                                        </p:tav>
                                      </p:tavLst>
                                    </p:anim>
                                    <p:anim calcmode="lin" valueType="num">
                                      <p:cBhvr>
                                        <p:cTn id="9" dur="500" fill="hold"/>
                                        <p:tgtEl>
                                          <p:spTgt spid="44"/>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0" presetClass="entr" presetSubtype="0" fill="hold" nodeType="afterEffect">
                                  <p:stCondLst>
                                    <p:cond delay="100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xit" presetSubtype="0" fill="hold" nodeType="withEffect">
                                  <p:stCondLst>
                                    <p:cond delay="1000"/>
                                  </p:stCondLst>
                                  <p:childTnLst>
                                    <p:animEffect transition="out" filter="fade">
                                      <p:cBhvr>
                                        <p:cTn id="15" dur="500"/>
                                        <p:tgtEl>
                                          <p:spTgt spid="18"/>
                                        </p:tgtEl>
                                      </p:cBhvr>
                                    </p:animEffect>
                                    <p:set>
                                      <p:cBhvr>
                                        <p:cTn id="16" dur="1" fill="hold">
                                          <p:stCondLst>
                                            <p:cond delay="499"/>
                                          </p:stCondLst>
                                        </p:cTn>
                                        <p:tgtEl>
                                          <p:spTgt spid="18"/>
                                        </p:tgtEl>
                                        <p:attrNameLst>
                                          <p:attrName>style.visibility</p:attrName>
                                        </p:attrNameLst>
                                      </p:cBhvr>
                                      <p:to>
                                        <p:strVal val="hidden"/>
                                      </p:to>
                                    </p:set>
                                  </p:childTnLst>
                                </p:cTn>
                              </p:par>
                              <p:par>
                                <p:cTn id="17" presetID="10" presetClass="exit" presetSubtype="0" fill="hold" nodeType="withEffect">
                                  <p:stCondLst>
                                    <p:cond delay="1000"/>
                                  </p:stCondLst>
                                  <p:childTnLst>
                                    <p:animEffect transition="out" filter="fade">
                                      <p:cBhvr>
                                        <p:cTn id="18" dur="500"/>
                                        <p:tgtEl>
                                          <p:spTgt spid="40"/>
                                        </p:tgtEl>
                                      </p:cBhvr>
                                    </p:animEffect>
                                    <p:set>
                                      <p:cBhvr>
                                        <p:cTn id="19" dur="1" fill="hold">
                                          <p:stCondLst>
                                            <p:cond delay="499"/>
                                          </p:stCondLst>
                                        </p:cTn>
                                        <p:tgtEl>
                                          <p:spTgt spid="40"/>
                                        </p:tgtEl>
                                        <p:attrNameLst>
                                          <p:attrName>style.visibility</p:attrName>
                                        </p:attrNameLst>
                                      </p:cBhvr>
                                      <p:to>
                                        <p:strVal val="hidden"/>
                                      </p:to>
                                    </p:set>
                                  </p:childTnLst>
                                </p:cTn>
                              </p:par>
                              <p:par>
                                <p:cTn id="20" presetID="10" presetClass="entr" presetSubtype="0" fill="hold" nodeType="withEffect">
                                  <p:stCondLst>
                                    <p:cond delay="100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par>
                          <p:cTn id="23" fill="hold">
                            <p:stCondLst>
                              <p:cond delay="2000"/>
                            </p:stCondLst>
                            <p:childTnLst>
                              <p:par>
                                <p:cTn id="24" presetID="10" presetClass="entr" presetSubtype="0" fill="hold" nodeType="afterEffect">
                                  <p:stCondLst>
                                    <p:cond delay="50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childTnLst>
                          </p:cTn>
                        </p:par>
                        <p:par>
                          <p:cTn id="32" fill="hold">
                            <p:stCondLst>
                              <p:cond delay="500"/>
                            </p:stCondLst>
                            <p:childTnLst>
                              <p:par>
                                <p:cTn id="33" presetID="47" presetClass="entr" presetSubtype="0" fill="hold" nodeType="after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1000"/>
                                        <p:tgtEl>
                                          <p:spTgt spid="12"/>
                                        </p:tgtEl>
                                      </p:cBhvr>
                                    </p:animEffect>
                                    <p:anim calcmode="lin" valueType="num">
                                      <p:cBhvr>
                                        <p:cTn id="36" dur="1000" fill="hold"/>
                                        <p:tgtEl>
                                          <p:spTgt spid="12"/>
                                        </p:tgtEl>
                                        <p:attrNameLst>
                                          <p:attrName>ppt_x</p:attrName>
                                        </p:attrNameLst>
                                      </p:cBhvr>
                                      <p:tavLst>
                                        <p:tav tm="0">
                                          <p:val>
                                            <p:strVal val="#ppt_x"/>
                                          </p:val>
                                        </p:tav>
                                        <p:tav tm="100000">
                                          <p:val>
                                            <p:strVal val="#ppt_x"/>
                                          </p:val>
                                        </p:tav>
                                      </p:tavLst>
                                    </p:anim>
                                    <p:anim calcmode="lin" valueType="num">
                                      <p:cBhvr>
                                        <p:cTn id="37" dur="1000" fill="hold"/>
                                        <p:tgtEl>
                                          <p:spTgt spid="12"/>
                                        </p:tgtEl>
                                        <p:attrNameLst>
                                          <p:attrName>ppt_y</p:attrName>
                                        </p:attrNameLst>
                                      </p:cBhvr>
                                      <p:tavLst>
                                        <p:tav tm="0">
                                          <p:val>
                                            <p:strVal val="#ppt_y-.1"/>
                                          </p:val>
                                        </p:tav>
                                        <p:tav tm="100000">
                                          <p:val>
                                            <p:strVal val="#ppt_y"/>
                                          </p:val>
                                        </p:tav>
                                      </p:tavLst>
                                    </p:anim>
                                  </p:childTnLst>
                                </p:cTn>
                              </p:par>
                              <p:par>
                                <p:cTn id="38" presetID="10" presetClass="entr" presetSubtype="0" fill="hold" nodeType="withEffect">
                                  <p:stCondLst>
                                    <p:cond delay="500"/>
                                  </p:stCondLst>
                                  <p:childTnLst>
                                    <p:set>
                                      <p:cBhvr>
                                        <p:cTn id="39" dur="1" fill="hold">
                                          <p:stCondLst>
                                            <p:cond delay="0"/>
                                          </p:stCondLst>
                                        </p:cTn>
                                        <p:tgtEl>
                                          <p:spTgt spid="13"/>
                                        </p:tgtEl>
                                        <p:attrNameLst>
                                          <p:attrName>style.visibility</p:attrName>
                                        </p:attrNameLst>
                                      </p:cBhvr>
                                      <p:to>
                                        <p:strVal val="visible"/>
                                      </p:to>
                                    </p:set>
                                    <p:animEffect transition="in" filter="fade">
                                      <p:cBhvr>
                                        <p:cTn id="4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p:cNvSpPr txBox="1">
            <a:spLocks/>
          </p:cNvSpPr>
          <p:nvPr/>
        </p:nvSpPr>
        <p:spPr>
          <a:xfrm>
            <a:off x="0" y="1"/>
            <a:ext cx="12192000" cy="533400"/>
          </a:xfrm>
          <a:prstGeom prst="rect">
            <a:avLst/>
          </a:prstGeom>
        </p:spPr>
        <p:txBody>
          <a:bodyPr anchor="ctr">
            <a:normAutofit/>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marL="252000" marR="0" lvl="0" indent="0" algn="ctr" defTabSz="914400"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0" normalizeH="0" baseline="0" noProof="0" dirty="0" smtClean="0">
                <a:ln>
                  <a:noFill/>
                </a:ln>
                <a:solidFill>
                  <a:prstClr val="white"/>
                </a:solidFill>
                <a:effectLst/>
                <a:uLnTx/>
                <a:uFillTx/>
                <a:latin typeface="+mj-lt"/>
                <a:ea typeface="+mj-ea"/>
                <a:cs typeface="+mj-cs"/>
              </a:rPr>
              <a:t>The three ways to host your applications on the Microsoft Azure Platform</a:t>
            </a:r>
            <a:endParaRPr kumimoji="0" lang="en-US" sz="2800" b="0" i="0" u="none" strike="noStrike" kern="1200" cap="none" spc="0" normalizeH="0" baseline="0" noProof="0" dirty="0">
              <a:ln>
                <a:noFill/>
              </a:ln>
              <a:solidFill>
                <a:prstClr val="white"/>
              </a:solidFill>
              <a:effectLst/>
              <a:uLnTx/>
              <a:uFillTx/>
              <a:latin typeface="+mj-lt"/>
              <a:ea typeface="+mj-ea"/>
              <a:cs typeface="+mj-cs"/>
            </a:endParaRPr>
          </a:p>
        </p:txBody>
      </p:sp>
      <p:grpSp>
        <p:nvGrpSpPr>
          <p:cNvPr id="12" name="Group 11"/>
          <p:cNvGrpSpPr/>
          <p:nvPr/>
        </p:nvGrpSpPr>
        <p:grpSpPr>
          <a:xfrm>
            <a:off x="851078" y="1928081"/>
            <a:ext cx="10489845" cy="3777845"/>
            <a:chOff x="242716" y="1928081"/>
            <a:chExt cx="10489845" cy="3777845"/>
          </a:xfrm>
        </p:grpSpPr>
        <p:sp>
          <p:nvSpPr>
            <p:cNvPr id="3" name="Left Brace 2"/>
            <p:cNvSpPr/>
            <p:nvPr/>
          </p:nvSpPr>
          <p:spPr>
            <a:xfrm rot="16200000">
              <a:off x="7626622" y="1225587"/>
              <a:ext cx="614007" cy="5597870"/>
            </a:xfrm>
            <a:prstGeom prst="leftBrace">
              <a:avLst/>
            </a:prstGeom>
            <a:ln w="381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 name="TextBox 5"/>
            <p:cNvSpPr txBox="1"/>
            <p:nvPr/>
          </p:nvSpPr>
          <p:spPr>
            <a:xfrm>
              <a:off x="242716" y="4628708"/>
              <a:ext cx="4555066" cy="1077218"/>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smtClean="0">
                  <a:ln>
                    <a:noFill/>
                  </a:ln>
                  <a:solidFill>
                    <a:schemeClr val="bg1"/>
                  </a:solidFill>
                  <a:effectLst/>
                  <a:uLnTx/>
                  <a:uFillTx/>
                  <a:latin typeface="+mj-lt"/>
                </a:rPr>
                <a:t>Infrastructure as a Service</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smtClean="0">
                  <a:ln>
                    <a:noFill/>
                  </a:ln>
                  <a:solidFill>
                    <a:schemeClr val="bg1"/>
                  </a:solidFill>
                  <a:effectLst/>
                  <a:uLnTx/>
                  <a:uFillTx/>
                  <a:latin typeface="+mj-lt"/>
                </a:rPr>
                <a:t>IaaS</a:t>
              </a:r>
              <a:endParaRPr kumimoji="0" lang="en-US" sz="3200" b="0" i="0" u="none" strike="noStrike" kern="0" cap="none" spc="0" normalizeH="0" baseline="0" noProof="0" dirty="0">
                <a:ln>
                  <a:noFill/>
                </a:ln>
                <a:solidFill>
                  <a:schemeClr val="bg1"/>
                </a:solidFill>
                <a:effectLst/>
                <a:uLnTx/>
                <a:uFillTx/>
                <a:latin typeface="+mj-lt"/>
              </a:endParaRPr>
            </a:p>
          </p:txBody>
        </p:sp>
        <p:grpSp>
          <p:nvGrpSpPr>
            <p:cNvPr id="11" name="Group 10"/>
            <p:cNvGrpSpPr/>
            <p:nvPr/>
          </p:nvGrpSpPr>
          <p:grpSpPr>
            <a:xfrm>
              <a:off x="1459442" y="1928081"/>
              <a:ext cx="9273117" cy="1747377"/>
              <a:chOff x="1566334" y="1928081"/>
              <a:chExt cx="9273117" cy="1747377"/>
            </a:xfrm>
          </p:grpSpPr>
          <p:pic>
            <p:nvPicPr>
              <p:cNvPr id="7" name="Picture 6"/>
              <p:cNvPicPr>
                <a:picLocks noChangeAspect="1"/>
              </p:cNvPicPr>
              <p:nvPr/>
            </p:nvPicPr>
            <p:blipFill>
              <a:blip r:embed="rId3"/>
              <a:stretch>
                <a:fillRect/>
              </a:stretch>
            </p:blipFill>
            <p:spPr>
              <a:xfrm>
                <a:off x="1566334" y="1947333"/>
                <a:ext cx="2121614" cy="1718500"/>
              </a:xfrm>
              <a:prstGeom prst="rect">
                <a:avLst/>
              </a:prstGeom>
            </p:spPr>
          </p:pic>
          <p:pic>
            <p:nvPicPr>
              <p:cNvPr id="8" name="Picture 7"/>
              <p:cNvPicPr>
                <a:picLocks noChangeAspect="1"/>
              </p:cNvPicPr>
              <p:nvPr/>
            </p:nvPicPr>
            <p:blipFill>
              <a:blip r:embed="rId4"/>
              <a:stretch>
                <a:fillRect/>
              </a:stretch>
            </p:blipFill>
            <p:spPr>
              <a:xfrm>
                <a:off x="5241582" y="1937707"/>
                <a:ext cx="2041384" cy="1737751"/>
              </a:xfrm>
              <a:prstGeom prst="rect">
                <a:avLst/>
              </a:prstGeom>
            </p:spPr>
          </p:pic>
          <p:pic>
            <p:nvPicPr>
              <p:cNvPr id="9" name="Picture 8"/>
              <p:cNvPicPr>
                <a:picLocks noChangeAspect="1"/>
              </p:cNvPicPr>
              <p:nvPr/>
            </p:nvPicPr>
            <p:blipFill>
              <a:blip r:embed="rId5"/>
              <a:stretch>
                <a:fillRect/>
              </a:stretch>
            </p:blipFill>
            <p:spPr>
              <a:xfrm>
                <a:off x="9098275" y="1928081"/>
                <a:ext cx="1741176" cy="1737751"/>
              </a:xfrm>
              <a:prstGeom prst="rect">
                <a:avLst/>
              </a:prstGeom>
            </p:spPr>
          </p:pic>
        </p:grpSp>
        <p:sp>
          <p:nvSpPr>
            <p:cNvPr id="10" name="TextBox 9"/>
            <p:cNvSpPr txBox="1"/>
            <p:nvPr/>
          </p:nvSpPr>
          <p:spPr>
            <a:xfrm>
              <a:off x="5892801" y="4628708"/>
              <a:ext cx="4081648" cy="1077218"/>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smtClean="0">
                  <a:ln>
                    <a:noFill/>
                  </a:ln>
                  <a:solidFill>
                    <a:schemeClr val="bg1"/>
                  </a:solidFill>
                  <a:effectLst/>
                  <a:uLnTx/>
                  <a:uFillTx/>
                  <a:latin typeface="+mj-lt"/>
                </a:rPr>
                <a:t>Platform as a Service</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smtClean="0">
                  <a:ln>
                    <a:noFill/>
                  </a:ln>
                  <a:solidFill>
                    <a:schemeClr val="bg1"/>
                  </a:solidFill>
                  <a:effectLst/>
                  <a:uLnTx/>
                  <a:uFillTx/>
                  <a:latin typeface="+mj-lt"/>
                </a:rPr>
                <a:t>PaaS</a:t>
              </a:r>
              <a:endParaRPr kumimoji="0" lang="en-US" sz="3200" b="0" i="0" u="none" strike="noStrike" kern="0" cap="none" spc="0" normalizeH="0" baseline="0" noProof="0" dirty="0">
                <a:ln>
                  <a:noFill/>
                </a:ln>
                <a:solidFill>
                  <a:schemeClr val="bg1"/>
                </a:solidFill>
                <a:effectLst/>
                <a:uLnTx/>
                <a:uFillTx/>
                <a:latin typeface="+mj-lt"/>
              </a:endParaRPr>
            </a:p>
          </p:txBody>
        </p:sp>
      </p:grpSp>
      <p:sp>
        <p:nvSpPr>
          <p:cNvPr id="14" name="Title 13"/>
          <p:cNvSpPr>
            <a:spLocks noGrp="1"/>
          </p:cNvSpPr>
          <p:nvPr>
            <p:ph type="title"/>
          </p:nvPr>
        </p:nvSpPr>
        <p:spPr/>
        <p:txBody>
          <a:bodyPr/>
          <a:lstStyle/>
          <a:p>
            <a:r>
              <a:rPr lang="en-US" dirty="0" smtClean="0"/>
              <a:t>Host </a:t>
            </a:r>
            <a:r>
              <a:rPr lang="en-US" dirty="0"/>
              <a:t>your applications </a:t>
            </a:r>
            <a:r>
              <a:rPr lang="en-US" dirty="0" smtClean="0"/>
              <a:t>on Azure</a:t>
            </a:r>
            <a:endParaRPr lang="en-US" dirty="0"/>
          </a:p>
        </p:txBody>
      </p:sp>
    </p:spTree>
    <p:extLst>
      <p:ext uri="{BB962C8B-B14F-4D97-AF65-F5344CB8AC3E}">
        <p14:creationId xmlns:p14="http://schemas.microsoft.com/office/powerpoint/2010/main" val="1226705042"/>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Picture 39"/>
          <p:cNvPicPr>
            <a:picLocks noChangeAspect="1"/>
          </p:cNvPicPr>
          <p:nvPr/>
        </p:nvPicPr>
        <p:blipFill>
          <a:blip r:embed="rId2"/>
          <a:stretch>
            <a:fillRect/>
          </a:stretch>
        </p:blipFill>
        <p:spPr>
          <a:xfrm>
            <a:off x="2859218" y="4756882"/>
            <a:ext cx="2172796" cy="1400076"/>
          </a:xfrm>
          <a:prstGeom prst="rect">
            <a:avLst/>
          </a:prstGeom>
        </p:spPr>
      </p:pic>
      <p:pic>
        <p:nvPicPr>
          <p:cNvPr id="39" name="Picture 38"/>
          <p:cNvPicPr>
            <a:picLocks noChangeAspect="1"/>
          </p:cNvPicPr>
          <p:nvPr/>
        </p:nvPicPr>
        <p:blipFill>
          <a:blip r:embed="rId3"/>
          <a:stretch>
            <a:fillRect/>
          </a:stretch>
        </p:blipFill>
        <p:spPr>
          <a:xfrm>
            <a:off x="2821011" y="4742868"/>
            <a:ext cx="2201267" cy="1438992"/>
          </a:xfrm>
          <a:prstGeom prst="rect">
            <a:avLst/>
          </a:prstGeom>
        </p:spPr>
      </p:pic>
      <p:pic>
        <p:nvPicPr>
          <p:cNvPr id="6" name="Picture 5"/>
          <p:cNvPicPr>
            <a:picLocks noChangeAspect="1"/>
          </p:cNvPicPr>
          <p:nvPr/>
        </p:nvPicPr>
        <p:blipFill>
          <a:blip r:embed="rId4"/>
          <a:stretch>
            <a:fillRect/>
          </a:stretch>
        </p:blipFill>
        <p:spPr>
          <a:xfrm>
            <a:off x="3403078" y="1139431"/>
            <a:ext cx="7337472" cy="4733853"/>
          </a:xfrm>
          <a:prstGeom prst="rect">
            <a:avLst/>
          </a:prstGeom>
        </p:spPr>
      </p:pic>
      <p:pic>
        <p:nvPicPr>
          <p:cNvPr id="21" name="Picture 20"/>
          <p:cNvPicPr>
            <a:picLocks noChangeAspect="1"/>
          </p:cNvPicPr>
          <p:nvPr/>
        </p:nvPicPr>
        <p:blipFill>
          <a:blip r:embed="rId5"/>
          <a:stretch>
            <a:fillRect/>
          </a:stretch>
        </p:blipFill>
        <p:spPr>
          <a:xfrm>
            <a:off x="1" y="3743009"/>
            <a:ext cx="4822369" cy="3124661"/>
          </a:xfrm>
          <a:prstGeom prst="rect">
            <a:avLst/>
          </a:prstGeom>
        </p:spPr>
      </p:pic>
      <p:pic>
        <p:nvPicPr>
          <p:cNvPr id="37" name="Picture 36"/>
          <p:cNvPicPr>
            <a:picLocks noChangeAspect="1"/>
          </p:cNvPicPr>
          <p:nvPr/>
        </p:nvPicPr>
        <p:blipFill>
          <a:blip r:embed="rId6"/>
          <a:stretch>
            <a:fillRect/>
          </a:stretch>
        </p:blipFill>
        <p:spPr>
          <a:xfrm>
            <a:off x="5276712" y="-373535"/>
            <a:ext cx="7264070" cy="4706299"/>
          </a:xfrm>
          <a:prstGeom prst="rect">
            <a:avLst/>
          </a:prstGeom>
        </p:spPr>
      </p:pic>
      <p:pic>
        <p:nvPicPr>
          <p:cNvPr id="10" name="Picture 9"/>
          <p:cNvPicPr>
            <a:picLocks noChangeAspect="1"/>
          </p:cNvPicPr>
          <p:nvPr/>
        </p:nvPicPr>
        <p:blipFill>
          <a:blip r:embed="rId7"/>
          <a:stretch>
            <a:fillRect/>
          </a:stretch>
        </p:blipFill>
        <p:spPr>
          <a:xfrm>
            <a:off x="6486668" y="1300403"/>
            <a:ext cx="3997065" cy="2580782"/>
          </a:xfrm>
          <a:prstGeom prst="rect">
            <a:avLst/>
          </a:prstGeom>
        </p:spPr>
      </p:pic>
      <p:pic>
        <p:nvPicPr>
          <p:cNvPr id="30" name="Picture 29"/>
          <p:cNvPicPr>
            <a:picLocks noChangeAspect="1"/>
          </p:cNvPicPr>
          <p:nvPr/>
        </p:nvPicPr>
        <p:blipFill>
          <a:blip r:embed="rId8"/>
          <a:stretch>
            <a:fillRect/>
          </a:stretch>
        </p:blipFill>
        <p:spPr>
          <a:xfrm>
            <a:off x="6609503" y="0"/>
            <a:ext cx="5582498" cy="3614057"/>
          </a:xfrm>
          <a:prstGeom prst="rect">
            <a:avLst/>
          </a:prstGeom>
        </p:spPr>
      </p:pic>
      <p:pic>
        <p:nvPicPr>
          <p:cNvPr id="38" name="Picture 37"/>
          <p:cNvPicPr>
            <a:picLocks noChangeAspect="1"/>
          </p:cNvPicPr>
          <p:nvPr/>
        </p:nvPicPr>
        <p:blipFill>
          <a:blip r:embed="rId9"/>
          <a:stretch>
            <a:fillRect/>
          </a:stretch>
        </p:blipFill>
        <p:spPr>
          <a:xfrm>
            <a:off x="8314314" y="267557"/>
            <a:ext cx="3327550" cy="2147980"/>
          </a:xfrm>
          <a:prstGeom prst="rect">
            <a:avLst/>
          </a:prstGeom>
        </p:spPr>
      </p:pic>
      <p:pic>
        <p:nvPicPr>
          <p:cNvPr id="16" name="Picture 15"/>
          <p:cNvPicPr>
            <a:picLocks noChangeAspect="1"/>
          </p:cNvPicPr>
          <p:nvPr/>
        </p:nvPicPr>
        <p:blipFill>
          <a:blip r:embed="rId10"/>
          <a:stretch>
            <a:fillRect/>
          </a:stretch>
        </p:blipFill>
        <p:spPr>
          <a:xfrm>
            <a:off x="10156137" y="2523955"/>
            <a:ext cx="1468487" cy="948588"/>
          </a:xfrm>
          <a:prstGeom prst="rect">
            <a:avLst/>
          </a:prstGeom>
        </p:spPr>
      </p:pic>
      <p:pic>
        <p:nvPicPr>
          <p:cNvPr id="22" name="Picture 21"/>
          <p:cNvPicPr>
            <a:picLocks noChangeAspect="1"/>
          </p:cNvPicPr>
          <p:nvPr/>
        </p:nvPicPr>
        <p:blipFill>
          <a:blip r:embed="rId11"/>
          <a:stretch>
            <a:fillRect/>
          </a:stretch>
        </p:blipFill>
        <p:spPr>
          <a:xfrm>
            <a:off x="257977" y="5707769"/>
            <a:ext cx="1481228" cy="956627"/>
          </a:xfrm>
          <a:prstGeom prst="rect">
            <a:avLst/>
          </a:prstGeom>
        </p:spPr>
      </p:pic>
      <p:grpSp>
        <p:nvGrpSpPr>
          <p:cNvPr id="36" name="Group 35"/>
          <p:cNvGrpSpPr/>
          <p:nvPr/>
        </p:nvGrpSpPr>
        <p:grpSpPr>
          <a:xfrm>
            <a:off x="10509568" y="388212"/>
            <a:ext cx="934789" cy="1104751"/>
            <a:chOff x="7012021" y="-1253215"/>
            <a:chExt cx="1237500" cy="1462500"/>
          </a:xfrm>
        </p:grpSpPr>
        <p:pic>
          <p:nvPicPr>
            <p:cNvPr id="33" name="Picture 32"/>
            <p:cNvPicPr>
              <a:picLocks noChangeAspect="1"/>
            </p:cNvPicPr>
            <p:nvPr/>
          </p:nvPicPr>
          <p:blipFill>
            <a:blip r:embed="rId12"/>
            <a:stretch>
              <a:fillRect/>
            </a:stretch>
          </p:blipFill>
          <p:spPr>
            <a:xfrm>
              <a:off x="7012021" y="-1253215"/>
              <a:ext cx="1237500" cy="1462500"/>
            </a:xfrm>
            <a:prstGeom prst="rect">
              <a:avLst/>
            </a:prstGeom>
          </p:spPr>
        </p:pic>
        <p:pic>
          <p:nvPicPr>
            <p:cNvPr id="35" name="Picture 34"/>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sp>
        <p:nvSpPr>
          <p:cNvPr id="31" name="TextBox 30"/>
          <p:cNvSpPr txBox="1"/>
          <p:nvPr/>
        </p:nvSpPr>
        <p:spPr>
          <a:xfrm>
            <a:off x="581025" y="457200"/>
            <a:ext cx="3600450" cy="707886"/>
          </a:xfrm>
          <a:prstGeom prst="rect">
            <a:avLst/>
          </a:prstGeom>
          <a:noFill/>
        </p:spPr>
        <p:txBody>
          <a:bodyPr wrap="square" rtlCol="0">
            <a:spAutoFit/>
          </a:bodyPr>
          <a:lstStyle/>
          <a:p>
            <a:r>
              <a:rPr lang="en-US" sz="4000" dirty="0" err="1" smtClean="0">
                <a:solidFill>
                  <a:schemeClr val="bg1"/>
                </a:solidFill>
                <a:latin typeface="Segoe UI Light" panose="020B0502040204020203" pitchFamily="34" charset="0"/>
                <a:cs typeface="Segoe UI Light" panose="020B0502040204020203" pitchFamily="34" charset="0"/>
              </a:rPr>
              <a:t>WebJobs</a:t>
            </a:r>
            <a:endParaRPr lang="en-US" sz="4000" dirty="0">
              <a:solidFill>
                <a:schemeClr val="bg1"/>
              </a:solidFill>
              <a:latin typeface="Segoe UI Light" panose="020B0502040204020203" pitchFamily="34" charset="0"/>
              <a:cs typeface="Segoe UI Light" panose="020B0502040204020203" pitchFamily="34" charset="0"/>
            </a:endParaRPr>
          </a:p>
        </p:txBody>
      </p:sp>
      <p:pic>
        <p:nvPicPr>
          <p:cNvPr id="27" name="Picture 26"/>
          <p:cNvPicPr>
            <a:picLocks noChangeAspect="1"/>
          </p:cNvPicPr>
          <p:nvPr/>
        </p:nvPicPr>
        <p:blipFill>
          <a:blip r:embed="rId14"/>
          <a:stretch>
            <a:fillRect/>
          </a:stretch>
        </p:blipFill>
        <p:spPr>
          <a:xfrm>
            <a:off x="215340" y="3302216"/>
            <a:ext cx="2092500" cy="2340000"/>
          </a:xfrm>
          <a:prstGeom prst="rect">
            <a:avLst/>
          </a:prstGeom>
        </p:spPr>
      </p:pic>
      <p:pic>
        <p:nvPicPr>
          <p:cNvPr id="28" name="Picture 27"/>
          <p:cNvPicPr>
            <a:picLocks noChangeAspect="1"/>
          </p:cNvPicPr>
          <p:nvPr/>
        </p:nvPicPr>
        <p:blipFill>
          <a:blip r:embed="rId12"/>
          <a:stretch>
            <a:fillRect/>
          </a:stretch>
        </p:blipFill>
        <p:spPr>
          <a:xfrm>
            <a:off x="1447611" y="5043761"/>
            <a:ext cx="1237500" cy="1462500"/>
          </a:xfrm>
          <a:prstGeom prst="rect">
            <a:avLst/>
          </a:prstGeom>
        </p:spPr>
      </p:pic>
      <p:pic>
        <p:nvPicPr>
          <p:cNvPr id="29" name="Picture 28"/>
          <p:cNvPicPr>
            <a:picLocks noChangeAspect="1"/>
          </p:cNvPicPr>
          <p:nvPr/>
        </p:nvPicPr>
        <p:blipFill>
          <a:blip r:embed="rId15"/>
          <a:stretch>
            <a:fillRect/>
          </a:stretch>
        </p:blipFill>
        <p:spPr>
          <a:xfrm>
            <a:off x="2788810" y="4960912"/>
            <a:ext cx="447874" cy="1224190"/>
          </a:xfrm>
          <a:prstGeom prst="rect">
            <a:avLst/>
          </a:prstGeom>
        </p:spPr>
      </p:pic>
      <p:pic>
        <p:nvPicPr>
          <p:cNvPr id="8" name="Picture 7"/>
          <p:cNvPicPr>
            <a:picLocks noChangeAspect="1"/>
          </p:cNvPicPr>
          <p:nvPr/>
        </p:nvPicPr>
        <p:blipFill>
          <a:blip r:embed="rId16"/>
          <a:stretch>
            <a:fillRect/>
          </a:stretch>
        </p:blipFill>
        <p:spPr>
          <a:xfrm>
            <a:off x="8780855" y="1629763"/>
            <a:ext cx="813864" cy="529958"/>
          </a:xfrm>
          <a:prstGeom prst="rect">
            <a:avLst/>
          </a:prstGeom>
        </p:spPr>
      </p:pic>
      <p:grpSp>
        <p:nvGrpSpPr>
          <p:cNvPr id="44" name="Group 43"/>
          <p:cNvGrpSpPr/>
          <p:nvPr/>
        </p:nvGrpSpPr>
        <p:grpSpPr>
          <a:xfrm>
            <a:off x="5093246" y="606416"/>
            <a:ext cx="2775838" cy="4134755"/>
            <a:chOff x="3719625" y="-351356"/>
            <a:chExt cx="2775838" cy="4134755"/>
          </a:xfrm>
        </p:grpSpPr>
        <p:pic>
          <p:nvPicPr>
            <p:cNvPr id="45" name="Picture 44"/>
            <p:cNvPicPr>
              <a:picLocks noChangeAspect="1"/>
            </p:cNvPicPr>
            <p:nvPr/>
          </p:nvPicPr>
          <p:blipFill>
            <a:blip r:embed="rId17"/>
            <a:stretch>
              <a:fillRect/>
            </a:stretch>
          </p:blipFill>
          <p:spPr>
            <a:xfrm>
              <a:off x="3719625" y="-351356"/>
              <a:ext cx="2775838" cy="4134755"/>
            </a:xfrm>
            <a:prstGeom prst="rect">
              <a:avLst/>
            </a:prstGeom>
          </p:spPr>
        </p:pic>
        <p:pic>
          <p:nvPicPr>
            <p:cNvPr id="46" name="Picture 45"/>
            <p:cNvPicPr>
              <a:picLocks noChangeAspect="1"/>
            </p:cNvPicPr>
            <p:nvPr/>
          </p:nvPicPr>
          <p:blipFill>
            <a:blip r:embed="rId18"/>
            <a:stretch>
              <a:fillRect/>
            </a:stretch>
          </p:blipFill>
          <p:spPr>
            <a:xfrm>
              <a:off x="4484016" y="1290841"/>
              <a:ext cx="979669" cy="1295431"/>
            </a:xfrm>
            <a:prstGeom prst="rect">
              <a:avLst/>
            </a:prstGeom>
          </p:spPr>
        </p:pic>
      </p:grpSp>
      <p:pic>
        <p:nvPicPr>
          <p:cNvPr id="5" name="Picture 4"/>
          <p:cNvPicPr>
            <a:picLocks noChangeAspect="1"/>
          </p:cNvPicPr>
          <p:nvPr/>
        </p:nvPicPr>
        <p:blipFill>
          <a:blip r:embed="rId19"/>
          <a:stretch>
            <a:fillRect/>
          </a:stretch>
        </p:blipFill>
        <p:spPr>
          <a:xfrm>
            <a:off x="7757324" y="4677561"/>
            <a:ext cx="1275292" cy="805448"/>
          </a:xfrm>
          <a:prstGeom prst="rect">
            <a:avLst/>
          </a:prstGeom>
        </p:spPr>
      </p:pic>
      <p:pic>
        <p:nvPicPr>
          <p:cNvPr id="41" name="Picture 40"/>
          <p:cNvPicPr>
            <a:picLocks noChangeAspect="1"/>
          </p:cNvPicPr>
          <p:nvPr/>
        </p:nvPicPr>
        <p:blipFill>
          <a:blip r:embed="rId20"/>
          <a:stretch>
            <a:fillRect/>
          </a:stretch>
        </p:blipFill>
        <p:spPr>
          <a:xfrm>
            <a:off x="9141706" y="4968434"/>
            <a:ext cx="2301854" cy="1495516"/>
          </a:xfrm>
          <a:prstGeom prst="rect">
            <a:avLst/>
          </a:prstGeom>
        </p:spPr>
      </p:pic>
      <p:pic>
        <p:nvPicPr>
          <p:cNvPr id="42" name="Picture 41"/>
          <p:cNvPicPr>
            <a:picLocks noChangeAspect="1"/>
          </p:cNvPicPr>
          <p:nvPr/>
        </p:nvPicPr>
        <p:blipFill>
          <a:blip r:embed="rId21"/>
          <a:stretch>
            <a:fillRect/>
          </a:stretch>
        </p:blipFill>
        <p:spPr>
          <a:xfrm>
            <a:off x="9669923" y="4344555"/>
            <a:ext cx="1245420" cy="1789396"/>
          </a:xfrm>
          <a:prstGeom prst="rect">
            <a:avLst/>
          </a:prstGeom>
        </p:spPr>
      </p:pic>
      <p:pic>
        <p:nvPicPr>
          <p:cNvPr id="43" name="Picture 42"/>
          <p:cNvPicPr>
            <a:picLocks noChangeAspect="1"/>
          </p:cNvPicPr>
          <p:nvPr/>
        </p:nvPicPr>
        <p:blipFill>
          <a:blip r:embed="rId22"/>
          <a:stretch>
            <a:fillRect/>
          </a:stretch>
        </p:blipFill>
        <p:spPr>
          <a:xfrm>
            <a:off x="9490000" y="6190866"/>
            <a:ext cx="702179" cy="462975"/>
          </a:xfrm>
          <a:prstGeom prst="rect">
            <a:avLst/>
          </a:prstGeom>
        </p:spPr>
      </p:pic>
      <p:pic>
        <p:nvPicPr>
          <p:cNvPr id="7" name="Picture 6"/>
          <p:cNvPicPr>
            <a:picLocks noChangeAspect="1"/>
          </p:cNvPicPr>
          <p:nvPr/>
        </p:nvPicPr>
        <p:blipFill>
          <a:blip r:embed="rId23"/>
          <a:stretch>
            <a:fillRect/>
          </a:stretch>
        </p:blipFill>
        <p:spPr>
          <a:xfrm>
            <a:off x="5152380" y="1067251"/>
            <a:ext cx="2427996" cy="3583789"/>
          </a:xfrm>
          <a:prstGeom prst="rect">
            <a:avLst/>
          </a:prstGeom>
        </p:spPr>
      </p:pic>
      <p:pic>
        <p:nvPicPr>
          <p:cNvPr id="14" name="Picture 13"/>
          <p:cNvPicPr>
            <a:picLocks noChangeAspect="1"/>
          </p:cNvPicPr>
          <p:nvPr/>
        </p:nvPicPr>
        <p:blipFill>
          <a:blip r:embed="rId24"/>
          <a:stretch>
            <a:fillRect/>
          </a:stretch>
        </p:blipFill>
        <p:spPr>
          <a:xfrm>
            <a:off x="9068151" y="2971109"/>
            <a:ext cx="1415845" cy="912434"/>
          </a:xfrm>
          <a:prstGeom prst="rect">
            <a:avLst/>
          </a:prstGeom>
        </p:spPr>
      </p:pic>
      <p:pic>
        <p:nvPicPr>
          <p:cNvPr id="15" name="Picture 14"/>
          <p:cNvPicPr>
            <a:picLocks noChangeAspect="1"/>
          </p:cNvPicPr>
          <p:nvPr/>
        </p:nvPicPr>
        <p:blipFill>
          <a:blip r:embed="rId25"/>
          <a:stretch>
            <a:fillRect/>
          </a:stretch>
        </p:blipFill>
        <p:spPr>
          <a:xfrm>
            <a:off x="9995831" y="3579624"/>
            <a:ext cx="1992681" cy="1766948"/>
          </a:xfrm>
          <a:prstGeom prst="rect">
            <a:avLst/>
          </a:prstGeom>
        </p:spPr>
      </p:pic>
      <p:grpSp>
        <p:nvGrpSpPr>
          <p:cNvPr id="51" name="Group 50"/>
          <p:cNvGrpSpPr/>
          <p:nvPr/>
        </p:nvGrpSpPr>
        <p:grpSpPr>
          <a:xfrm>
            <a:off x="9787568" y="-79793"/>
            <a:ext cx="934789" cy="1104751"/>
            <a:chOff x="9827324" y="-40038"/>
            <a:chExt cx="934789" cy="1104751"/>
          </a:xfrm>
        </p:grpSpPr>
        <p:pic>
          <p:nvPicPr>
            <p:cNvPr id="52" name="Picture 51"/>
            <p:cNvPicPr>
              <a:picLocks noChangeAspect="1"/>
            </p:cNvPicPr>
            <p:nvPr/>
          </p:nvPicPr>
          <p:blipFill>
            <a:blip r:embed="rId12"/>
            <a:stretch>
              <a:fillRect/>
            </a:stretch>
          </p:blipFill>
          <p:spPr>
            <a:xfrm>
              <a:off x="9827324" y="-40038"/>
              <a:ext cx="934789" cy="1104751"/>
            </a:xfrm>
            <a:prstGeom prst="rect">
              <a:avLst/>
            </a:prstGeom>
          </p:spPr>
        </p:pic>
        <p:pic>
          <p:nvPicPr>
            <p:cNvPr id="53" name="Picture 52"/>
            <p:cNvPicPr>
              <a:picLocks noChangeAspect="1"/>
            </p:cNvPicPr>
            <p:nvPr/>
          </p:nvPicPr>
          <p:blipFill>
            <a:blip r:embed="rId26"/>
            <a:stretch>
              <a:fillRect/>
            </a:stretch>
          </p:blipFill>
          <p:spPr>
            <a:xfrm>
              <a:off x="10368710" y="254515"/>
              <a:ext cx="147937" cy="295874"/>
            </a:xfrm>
            <a:prstGeom prst="rect">
              <a:avLst/>
            </a:prstGeom>
          </p:spPr>
        </p:pic>
      </p:grpSp>
      <p:sp>
        <p:nvSpPr>
          <p:cNvPr id="34" name="TextBox 33"/>
          <p:cNvSpPr txBox="1"/>
          <p:nvPr/>
        </p:nvSpPr>
        <p:spPr>
          <a:xfrm rot="2035382">
            <a:off x="4953778" y="4105871"/>
            <a:ext cx="2386532" cy="954107"/>
          </a:xfrm>
          <a:prstGeom prst="rect">
            <a:avLst/>
          </a:prstGeom>
          <a:noFill/>
        </p:spPr>
        <p:txBody>
          <a:bodyPr wrap="square" rtlCol="0">
            <a:spAutoFit/>
          </a:bodyPr>
          <a:lstStyle/>
          <a:p>
            <a:r>
              <a:rPr lang="en-US" sz="2800" dirty="0" smtClean="0">
                <a:solidFill>
                  <a:schemeClr val="bg1"/>
                </a:solidFill>
                <a:latin typeface="Segoe UI" panose="020B0502040204020203" pitchFamily="34" charset="0"/>
                <a:cs typeface="Segoe UI" panose="020B0502040204020203" pitchFamily="34" charset="0"/>
              </a:rPr>
              <a:t>Web App</a:t>
            </a:r>
            <a:endParaRPr lang="en-US" sz="2800" dirty="0">
              <a:solidFill>
                <a:schemeClr val="bg1"/>
              </a:solidFill>
              <a:latin typeface="Segoe UI" panose="020B0502040204020203" pitchFamily="34" charset="0"/>
              <a:cs typeface="Segoe UI" panose="020B0502040204020203" pitchFamily="34" charset="0"/>
            </a:endParaRPr>
          </a:p>
          <a:p>
            <a:endParaRPr lang="en-US" sz="2800" dirty="0" smtClean="0">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376792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par>
                          <p:cTn id="12" fill="hold">
                            <p:stCondLst>
                              <p:cond delay="1500"/>
                            </p:stCondLst>
                            <p:childTnLst>
                              <p:par>
                                <p:cTn id="13" presetID="10" presetClass="exit" presetSubtype="0" fill="hold" nodeType="afterEffect">
                                  <p:stCondLst>
                                    <p:cond delay="250"/>
                                  </p:stCondLst>
                                  <p:childTnLst>
                                    <p:animEffect transition="out" filter="fade">
                                      <p:cBhvr>
                                        <p:cTn id="14" dur="500"/>
                                        <p:tgtEl>
                                          <p:spTgt spid="5"/>
                                        </p:tgtEl>
                                      </p:cBhvr>
                                    </p:animEffect>
                                    <p:set>
                                      <p:cBhvr>
                                        <p:cTn id="15" dur="1" fill="hold">
                                          <p:stCondLst>
                                            <p:cond delay="499"/>
                                          </p:stCondLst>
                                        </p:cTn>
                                        <p:tgtEl>
                                          <p:spTgt spid="5"/>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nodeType="clickEffect">
                                  <p:stCondLst>
                                    <p:cond delay="0"/>
                                  </p:stCondLst>
                                  <p:childTnLst>
                                    <p:animEffect transition="out" filter="fade">
                                      <p:cBhvr>
                                        <p:cTn id="19" dur="500"/>
                                        <p:tgtEl>
                                          <p:spTgt spid="7"/>
                                        </p:tgtEl>
                                      </p:cBhvr>
                                    </p:animEffect>
                                    <p:set>
                                      <p:cBhvr>
                                        <p:cTn id="20" dur="1" fill="hold">
                                          <p:stCondLst>
                                            <p:cond delay="499"/>
                                          </p:stCondLst>
                                        </p:cTn>
                                        <p:tgtEl>
                                          <p:spTgt spid="7"/>
                                        </p:tgtEl>
                                        <p:attrNameLst>
                                          <p:attrName>style.visibility</p:attrName>
                                        </p:attrNameLst>
                                      </p:cBhvr>
                                      <p:to>
                                        <p:strVal val="hidden"/>
                                      </p:to>
                                    </p:set>
                                  </p:childTnLst>
                                </p:cTn>
                              </p:par>
                              <p:par>
                                <p:cTn id="21" presetID="10" presetClass="exit" presetSubtype="0" fill="hold" nodeType="withEffect">
                                  <p:stCondLst>
                                    <p:cond delay="250"/>
                                  </p:stCondLst>
                                  <p:childTnLst>
                                    <p:animEffect transition="out" filter="fade">
                                      <p:cBhvr>
                                        <p:cTn id="22" dur="500"/>
                                        <p:tgtEl>
                                          <p:spTgt spid="39"/>
                                        </p:tgtEl>
                                      </p:cBhvr>
                                    </p:animEffect>
                                    <p:set>
                                      <p:cBhvr>
                                        <p:cTn id="23" dur="1" fill="hold">
                                          <p:stCondLst>
                                            <p:cond delay="499"/>
                                          </p:stCondLst>
                                        </p:cTn>
                                        <p:tgtEl>
                                          <p:spTgt spid="39"/>
                                        </p:tgtEl>
                                        <p:attrNameLst>
                                          <p:attrName>style.visibility</p:attrName>
                                        </p:attrNameLst>
                                      </p:cBhvr>
                                      <p:to>
                                        <p:strVal val="hidden"/>
                                      </p:to>
                                    </p:set>
                                  </p:childTnLst>
                                </p:cTn>
                              </p:par>
                              <p:par>
                                <p:cTn id="24" presetID="10" presetClass="entr" presetSubtype="0" fill="hold" nodeType="withEffect">
                                  <p:stCondLst>
                                    <p:cond delay="250"/>
                                  </p:stCondLst>
                                  <p:childTnLst>
                                    <p:set>
                                      <p:cBhvr>
                                        <p:cTn id="25" dur="1" fill="hold">
                                          <p:stCondLst>
                                            <p:cond delay="0"/>
                                          </p:stCondLst>
                                        </p:cTn>
                                        <p:tgtEl>
                                          <p:spTgt spid="40"/>
                                        </p:tgtEl>
                                        <p:attrNameLst>
                                          <p:attrName>style.visibility</p:attrName>
                                        </p:attrNameLst>
                                      </p:cBhvr>
                                      <p:to>
                                        <p:strVal val="visible"/>
                                      </p:to>
                                    </p:set>
                                    <p:animEffect transition="in" filter="fade">
                                      <p:cBhvr>
                                        <p:cTn id="26" dur="500"/>
                                        <p:tgtEl>
                                          <p:spTgt spid="40"/>
                                        </p:tgtEl>
                                      </p:cBhvr>
                                    </p:animEffect>
                                  </p:childTnLst>
                                </p:cTn>
                              </p:par>
                            </p:childTnLst>
                          </p:cTn>
                        </p:par>
                        <p:par>
                          <p:cTn id="27" fill="hold">
                            <p:stCondLst>
                              <p:cond delay="750"/>
                            </p:stCondLst>
                            <p:childTnLst>
                              <p:par>
                                <p:cTn id="28" presetID="10" presetClass="entr" presetSubtype="0" fill="hold" nodeType="afterEffect">
                                  <p:stCondLst>
                                    <p:cond delay="250"/>
                                  </p:stCondLst>
                                  <p:childTnLst>
                                    <p:set>
                                      <p:cBhvr>
                                        <p:cTn id="29" dur="1" fill="hold">
                                          <p:stCondLst>
                                            <p:cond delay="0"/>
                                          </p:stCondLst>
                                        </p:cTn>
                                        <p:tgtEl>
                                          <p:spTgt spid="14"/>
                                        </p:tgtEl>
                                        <p:attrNameLst>
                                          <p:attrName>style.visibility</p:attrName>
                                        </p:attrNameLst>
                                      </p:cBhvr>
                                      <p:to>
                                        <p:strVal val="visible"/>
                                      </p:to>
                                    </p:set>
                                    <p:animEffect transition="in" filter="fade">
                                      <p:cBhvr>
                                        <p:cTn id="30" dur="500"/>
                                        <p:tgtEl>
                                          <p:spTgt spid="14"/>
                                        </p:tgtEl>
                                      </p:cBhvr>
                                    </p:animEffect>
                                  </p:childTnLst>
                                </p:cTn>
                              </p:par>
                            </p:childTnLst>
                          </p:cTn>
                        </p:par>
                        <p:par>
                          <p:cTn id="31" fill="hold">
                            <p:stCondLst>
                              <p:cond delay="1500"/>
                            </p:stCondLst>
                            <p:childTnLst>
                              <p:par>
                                <p:cTn id="32" presetID="22" presetClass="entr" presetSubtype="1" fill="hold" nodeType="after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wipe(up)">
                                      <p:cBhvr>
                                        <p:cTn id="34"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a:t>
            </a:r>
            <a:r>
              <a:rPr lang="en-US" dirty="0" err="1" smtClean="0"/>
              <a:t>WebJobs</a:t>
            </a:r>
            <a:r>
              <a:rPr lang="en-US" dirty="0"/>
              <a:t/>
            </a:r>
            <a:br>
              <a:rPr lang="en-US" dirty="0"/>
            </a:br>
            <a:endParaRPr lang="en-US" dirty="0"/>
          </a:p>
        </p:txBody>
      </p:sp>
    </p:spTree>
    <p:extLst>
      <p:ext uri="{BB962C8B-B14F-4D97-AF65-F5344CB8AC3E}">
        <p14:creationId xmlns:p14="http://schemas.microsoft.com/office/powerpoint/2010/main" val="1721464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API Apps</a:t>
            </a:r>
            <a:endParaRPr lang="en-US" dirty="0"/>
          </a:p>
        </p:txBody>
      </p:sp>
    </p:spTree>
    <p:extLst>
      <p:ext uri="{BB962C8B-B14F-4D97-AF65-F5344CB8AC3E}">
        <p14:creationId xmlns:p14="http://schemas.microsoft.com/office/powerpoint/2010/main" val="3915097814"/>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extBox 47"/>
          <p:cNvSpPr txBox="1"/>
          <p:nvPr/>
        </p:nvSpPr>
        <p:spPr>
          <a:xfrm>
            <a:off x="4900457" y="960684"/>
            <a:ext cx="6671574" cy="5022335"/>
          </a:xfrm>
          <a:prstGeom prst="rect">
            <a:avLst/>
          </a:prstGeom>
          <a:noFill/>
        </p:spPr>
        <p:txBody>
          <a:bodyPr wrap="square" rtlCol="0" anchor="t" anchorCtr="0">
            <a:noAutofit/>
          </a:bodyPr>
          <a:lstStyle/>
          <a:p>
            <a:pPr marL="62249" defTabSz="878526">
              <a:spcAft>
                <a:spcPts val="2353"/>
              </a:spcAft>
            </a:pPr>
            <a:r>
              <a:rPr lang="en-US" sz="3137" dirty="0">
                <a:solidFill>
                  <a:srgbClr val="FFFFFF"/>
                </a:solidFill>
                <a:latin typeface="Segoe UI Light"/>
              </a:rPr>
              <a:t>Easily use cloud or custom APIs:</a:t>
            </a:r>
          </a:p>
          <a:p>
            <a:pPr marL="855551" lvl="1" indent="-336145" defTabSz="878526">
              <a:spcAft>
                <a:spcPts val="2353"/>
              </a:spcAft>
              <a:buFont typeface="Arial" panose="020B0604020202020204" pitchFamily="34" charset="0"/>
              <a:buChar char="•"/>
            </a:pPr>
            <a:r>
              <a:rPr lang="en-US" sz="2353" dirty="0">
                <a:solidFill>
                  <a:srgbClr val="FFFFFF"/>
                </a:solidFill>
                <a:latin typeface="Segoe UI Light"/>
              </a:rPr>
              <a:t>Dozens of built-in APIs for popular SaaS</a:t>
            </a:r>
          </a:p>
          <a:p>
            <a:pPr marL="855551" lvl="1" indent="-336145" defTabSz="878526">
              <a:spcAft>
                <a:spcPts val="2353"/>
              </a:spcAft>
              <a:buFont typeface="Arial" panose="020B0604020202020204" pitchFamily="34" charset="0"/>
              <a:buChar char="•"/>
            </a:pPr>
            <a:r>
              <a:rPr lang="en-US" sz="2353" dirty="0">
                <a:solidFill>
                  <a:srgbClr val="FFFFFF"/>
                </a:solidFill>
                <a:latin typeface="Segoe UI Light"/>
              </a:rPr>
              <a:t>An ecosystem of APIs for any need</a:t>
            </a:r>
          </a:p>
          <a:p>
            <a:pPr marL="855551" lvl="1" indent="-336145" defTabSz="878526">
              <a:spcAft>
                <a:spcPts val="2353"/>
              </a:spcAft>
              <a:buFont typeface="Arial" panose="020B0604020202020204" pitchFamily="34" charset="0"/>
              <a:buChar char="•"/>
            </a:pPr>
            <a:r>
              <a:rPr lang="en-US" sz="2353" dirty="0">
                <a:solidFill>
                  <a:srgbClr val="FFFFFF"/>
                </a:solidFill>
                <a:latin typeface="Segoe UI Light"/>
              </a:rPr>
              <a:t>Create and publish custom, reusable APIs</a:t>
            </a:r>
          </a:p>
          <a:p>
            <a:pPr marL="855551" lvl="1" indent="-336145" defTabSz="878526">
              <a:spcAft>
                <a:spcPts val="2353"/>
              </a:spcAft>
              <a:buFont typeface="Arial" panose="020B0604020202020204" pitchFamily="34" charset="0"/>
              <a:buChar char="•"/>
            </a:pPr>
            <a:r>
              <a:rPr lang="en-US" sz="2353" dirty="0">
                <a:solidFill>
                  <a:srgbClr val="FFFFFF"/>
                </a:solidFill>
                <a:latin typeface="Segoe UI Light"/>
              </a:rPr>
              <a:t>Visual Studio tooling with one click publish and remote debugging</a:t>
            </a:r>
          </a:p>
          <a:p>
            <a:pPr marL="855551" lvl="1" indent="-336145" defTabSz="878526">
              <a:spcAft>
                <a:spcPts val="2353"/>
              </a:spcAft>
              <a:buFont typeface="Arial" panose="020B0604020202020204" pitchFamily="34" charset="0"/>
              <a:buChar char="•"/>
            </a:pPr>
            <a:r>
              <a:rPr lang="en-US" sz="2353" dirty="0">
                <a:solidFill>
                  <a:srgbClr val="FFFFFF"/>
                </a:solidFill>
                <a:latin typeface="Segoe UI Light"/>
              </a:rPr>
              <a:t>Automatic client SDK generation for many languages</a:t>
            </a:r>
          </a:p>
          <a:p>
            <a:pPr marL="855551" lvl="1" indent="-336145" defTabSz="878526">
              <a:spcAft>
                <a:spcPts val="2353"/>
              </a:spcAft>
              <a:buFont typeface="Arial" panose="020B0604020202020204" pitchFamily="34" charset="0"/>
              <a:buChar char="•"/>
            </a:pPr>
            <a:endParaRPr lang="en-US" sz="2353" dirty="0">
              <a:solidFill>
                <a:srgbClr val="FFFFFF"/>
              </a:solidFill>
              <a:latin typeface="Segoe UI Light"/>
            </a:endParaRPr>
          </a:p>
        </p:txBody>
      </p:sp>
      <p:sp>
        <p:nvSpPr>
          <p:cNvPr id="49" name="Rectangle 48"/>
          <p:cNvSpPr/>
          <p:nvPr/>
        </p:nvSpPr>
        <p:spPr>
          <a:xfrm>
            <a:off x="1296641" y="3703490"/>
            <a:ext cx="2895253" cy="814661"/>
          </a:xfrm>
          <a:prstGeom prst="rect">
            <a:avLst/>
          </a:prstGeom>
        </p:spPr>
        <p:txBody>
          <a:bodyPr wrap="none">
            <a:spAutoFit/>
          </a:bodyPr>
          <a:lstStyle/>
          <a:p>
            <a:pPr algn="ctr" defTabSz="878526"/>
            <a:r>
              <a:rPr lang="en-US" sz="2353" dirty="0">
                <a:solidFill>
                  <a:srgbClr val="FFFFFF"/>
                </a:solidFill>
                <a:latin typeface="Segoe UI Light"/>
              </a:rPr>
              <a:t>Create, consume and</a:t>
            </a:r>
          </a:p>
          <a:p>
            <a:pPr algn="ctr" defTabSz="878526"/>
            <a:r>
              <a:rPr lang="en-US" sz="2353" dirty="0">
                <a:solidFill>
                  <a:srgbClr val="FFFFFF"/>
                </a:solidFill>
                <a:latin typeface="Segoe UI Light"/>
              </a:rPr>
              <a:t>host APIs more easily</a:t>
            </a:r>
          </a:p>
        </p:txBody>
      </p:sp>
      <p:grpSp>
        <p:nvGrpSpPr>
          <p:cNvPr id="7" name="Group 6"/>
          <p:cNvGrpSpPr/>
          <p:nvPr/>
        </p:nvGrpSpPr>
        <p:grpSpPr>
          <a:xfrm>
            <a:off x="1452405" y="2393612"/>
            <a:ext cx="2583710" cy="1312081"/>
            <a:chOff x="6276897" y="3849484"/>
            <a:chExt cx="2584077" cy="1312267"/>
          </a:xfrm>
          <a:gradFill>
            <a:gsLst>
              <a:gs pos="98000">
                <a:schemeClr val="bg1">
                  <a:lumMod val="75000"/>
                </a:schemeClr>
              </a:gs>
              <a:gs pos="0">
                <a:schemeClr val="tx2">
                  <a:lumMod val="25000"/>
                </a:schemeClr>
              </a:gs>
            </a:gsLst>
            <a:lin ang="5400000" scaled="1"/>
          </a:gradFill>
        </p:grpSpPr>
        <p:sp>
          <p:nvSpPr>
            <p:cNvPr id="9" name="TextBox 8"/>
            <p:cNvSpPr txBox="1"/>
            <p:nvPr/>
          </p:nvSpPr>
          <p:spPr>
            <a:xfrm>
              <a:off x="6276897" y="4696209"/>
              <a:ext cx="2584077" cy="465542"/>
            </a:xfrm>
            <a:prstGeom prst="flowChartOffpageConnector">
              <a:avLst/>
            </a:prstGeom>
            <a:noFill/>
          </p:spPr>
          <p:txBody>
            <a:bodyPr wrap="square" rtlCol="0">
              <a:spAutoFit/>
            </a:bodyPr>
            <a:lstStyle/>
            <a:p>
              <a:pPr algn="ctr" defTabSz="896386">
                <a:defRPr/>
              </a:pPr>
              <a:r>
                <a:rPr lang="en-US" sz="1836" b="1" kern="0" cap="all" dirty="0" err="1">
                  <a:solidFill>
                    <a:srgbClr val="FFFFFF"/>
                  </a:solidFill>
                </a:rPr>
                <a:t>Api</a:t>
              </a:r>
              <a:r>
                <a:rPr lang="en-US" sz="1836" b="1" kern="0" cap="all" dirty="0">
                  <a:solidFill>
                    <a:srgbClr val="FFFFFF"/>
                  </a:solidFill>
                </a:rPr>
                <a:t> Apps</a:t>
              </a:r>
            </a:p>
          </p:txBody>
        </p:sp>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34034" y="3849484"/>
              <a:ext cx="669799" cy="669799"/>
            </a:xfrm>
            <a:prstGeom prst="flowChartOffpageConnector">
              <a:avLst/>
            </a:prstGeom>
            <a:noFill/>
          </p:spPr>
        </p:pic>
      </p:grpSp>
    </p:spTree>
    <p:extLst>
      <p:ext uri="{BB962C8B-B14F-4D97-AF65-F5344CB8AC3E}">
        <p14:creationId xmlns:p14="http://schemas.microsoft.com/office/powerpoint/2010/main" val="1889490282"/>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smtClean="0"/>
              <a:t>Benefits of API Apps</a:t>
            </a:r>
            <a:endParaRPr lang="en-US" sz="4000" dirty="0"/>
          </a:p>
        </p:txBody>
      </p:sp>
      <p:sp>
        <p:nvSpPr>
          <p:cNvPr id="3" name="Content Placeholder 2"/>
          <p:cNvSpPr>
            <a:spLocks noGrp="1"/>
          </p:cNvSpPr>
          <p:nvPr>
            <p:ph sz="quarter" idx="10"/>
          </p:nvPr>
        </p:nvSpPr>
        <p:spPr/>
        <p:txBody>
          <a:bodyPr/>
          <a:lstStyle/>
          <a:p>
            <a:r>
              <a:rPr lang="en-US" sz="3200" dirty="0" smtClean="0"/>
              <a:t>Bring your API as-is</a:t>
            </a:r>
          </a:p>
          <a:p>
            <a:pPr lvl="1"/>
            <a:r>
              <a:rPr lang="en-US" sz="3200" dirty="0" smtClean="0"/>
              <a:t>.NET Web API</a:t>
            </a:r>
          </a:p>
          <a:p>
            <a:pPr lvl="1"/>
            <a:r>
              <a:rPr lang="en-US" sz="3200" dirty="0" smtClean="0"/>
              <a:t>Node.js + Express</a:t>
            </a:r>
          </a:p>
          <a:p>
            <a:pPr lvl="1"/>
            <a:r>
              <a:rPr lang="en-US" sz="3200" dirty="0" smtClean="0"/>
              <a:t>Java</a:t>
            </a:r>
          </a:p>
          <a:p>
            <a:pPr lvl="1"/>
            <a:r>
              <a:rPr lang="en-US" sz="3200" dirty="0" smtClean="0"/>
              <a:t>PHP</a:t>
            </a:r>
          </a:p>
          <a:p>
            <a:pPr lvl="1"/>
            <a:r>
              <a:rPr lang="en-US" sz="3200" dirty="0" smtClean="0"/>
              <a:t>Many other technologies</a:t>
            </a:r>
          </a:p>
          <a:p>
            <a:r>
              <a:rPr lang="en-US" sz="3200" dirty="0" smtClean="0"/>
              <a:t>Connect easily to SaaS platforms</a:t>
            </a:r>
          </a:p>
        </p:txBody>
      </p:sp>
    </p:spTree>
    <p:extLst>
      <p:ext uri="{BB962C8B-B14F-4D97-AF65-F5344CB8AC3E}">
        <p14:creationId xmlns:p14="http://schemas.microsoft.com/office/powerpoint/2010/main" val="4192521152"/>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idx="4294967295"/>
          </p:nvPr>
        </p:nvSpPr>
        <p:spPr>
          <a:xfrm>
            <a:off x="268289" y="288925"/>
            <a:ext cx="10003054" cy="900113"/>
          </a:xfrm>
          <a:prstGeom prst="rect">
            <a:avLst/>
          </a:prstGeom>
        </p:spPr>
        <p:txBody>
          <a:bodyPr>
            <a:noAutofit/>
          </a:bodyPr>
          <a:lstStyle/>
          <a:p>
            <a:r>
              <a:rPr lang="en-US" sz="4400" dirty="0" smtClean="0"/>
              <a:t>API Apps addresses key pains around building and consuming APIs</a:t>
            </a:r>
            <a:endParaRPr lang="en-US" sz="4400" dirty="0"/>
          </a:p>
        </p:txBody>
      </p:sp>
      <p:graphicFrame>
        <p:nvGraphicFramePr>
          <p:cNvPr id="7" name="Content Placeholder 6"/>
          <p:cNvGraphicFramePr>
            <a:graphicFrameLocks noGrp="1"/>
          </p:cNvGraphicFramePr>
          <p:nvPr>
            <p:ph idx="4294967295"/>
            <p:extLst/>
          </p:nvPr>
        </p:nvGraphicFramePr>
        <p:xfrm>
          <a:off x="555625" y="1876425"/>
          <a:ext cx="11080750" cy="4216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Slide Number Placeholder 3"/>
          <p:cNvSpPr>
            <a:spLocks noGrp="1"/>
          </p:cNvSpPr>
          <p:nvPr>
            <p:ph type="sldNum" sz="quarter" idx="4294967295"/>
          </p:nvPr>
        </p:nvSpPr>
        <p:spPr>
          <a:xfrm>
            <a:off x="9448800" y="6256338"/>
            <a:ext cx="2743200" cy="365125"/>
          </a:xfrm>
          <a:prstGeom prst="rect">
            <a:avLst/>
          </a:prstGeom>
        </p:spPr>
        <p:txBody>
          <a:bodyPr/>
          <a:lstStyle/>
          <a:p>
            <a:pPr defTabSz="914225"/>
            <a:fld id="{0A164282-434E-41D4-9582-783D542A7B68}" type="slidenum">
              <a:rPr lang="en-US">
                <a:latin typeface="Segoe UI Light"/>
              </a:rPr>
              <a:pPr defTabSz="914225"/>
              <a:t>25</a:t>
            </a:fld>
            <a:endParaRPr lang="en-US">
              <a:latin typeface="Segoe UI Light"/>
            </a:endParaRPr>
          </a:p>
        </p:txBody>
      </p:sp>
    </p:spTree>
    <p:extLst>
      <p:ext uri="{BB962C8B-B14F-4D97-AF65-F5344CB8AC3E}">
        <p14:creationId xmlns:p14="http://schemas.microsoft.com/office/powerpoint/2010/main" val="470574010"/>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a:t>
            </a:r>
            <a:r>
              <a:rPr lang="en-US" dirty="0" smtClean="0"/>
              <a:t>: Creating </a:t>
            </a:r>
            <a:r>
              <a:rPr lang="en-US" dirty="0"/>
              <a:t>an API App</a:t>
            </a:r>
          </a:p>
        </p:txBody>
      </p:sp>
    </p:spTree>
    <p:extLst>
      <p:ext uri="{BB962C8B-B14F-4D97-AF65-F5344CB8AC3E}">
        <p14:creationId xmlns:p14="http://schemas.microsoft.com/office/powerpoint/2010/main" val="4267766386"/>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Consuming API Apps</a:t>
            </a:r>
            <a:endParaRPr lang="en-US" dirty="0"/>
          </a:p>
        </p:txBody>
      </p:sp>
      <p:sp>
        <p:nvSpPr>
          <p:cNvPr id="3" name="Content Placeholder 2"/>
          <p:cNvSpPr>
            <a:spLocks noGrp="1"/>
          </p:cNvSpPr>
          <p:nvPr>
            <p:ph sz="quarter" idx="10"/>
          </p:nvPr>
        </p:nvSpPr>
        <p:spPr/>
        <p:txBody>
          <a:bodyPr/>
          <a:lstStyle/>
          <a:p>
            <a:r>
              <a:rPr lang="en-US" dirty="0" smtClean="0"/>
              <a:t>API Apps expose HTTP services</a:t>
            </a:r>
          </a:p>
          <a:p>
            <a:endParaRPr lang="en-US" dirty="0"/>
          </a:p>
          <a:p>
            <a:r>
              <a:rPr lang="en-US" dirty="0" smtClean="0"/>
              <a:t>Metadata is exposed using Swagger 2.0 metadata</a:t>
            </a:r>
          </a:p>
          <a:p>
            <a:pPr lvl="1"/>
            <a:r>
              <a:rPr lang="en-US" dirty="0" smtClean="0"/>
              <a:t>JSON file</a:t>
            </a:r>
          </a:p>
          <a:p>
            <a:pPr lvl="1"/>
            <a:r>
              <a:rPr lang="en-US" dirty="0" smtClean="0"/>
              <a:t>Widely supported</a:t>
            </a:r>
          </a:p>
          <a:p>
            <a:pPr lvl="1"/>
            <a:endParaRPr lang="en-US" dirty="0"/>
          </a:p>
          <a:p>
            <a:r>
              <a:rPr lang="en-US" dirty="0" smtClean="0"/>
              <a:t>Client applications </a:t>
            </a:r>
            <a:endParaRPr lang="en-US" dirty="0"/>
          </a:p>
        </p:txBody>
      </p:sp>
    </p:spTree>
    <p:extLst>
      <p:ext uri="{BB962C8B-B14F-4D97-AF65-F5344CB8AC3E}">
        <p14:creationId xmlns:p14="http://schemas.microsoft.com/office/powerpoint/2010/main" val="402644963"/>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8" name="Straight Connector 27"/>
          <p:cNvCxnSpPr/>
          <p:nvPr/>
        </p:nvCxnSpPr>
        <p:spPr>
          <a:xfrm>
            <a:off x="-64109" y="1156347"/>
            <a:ext cx="8942613" cy="5789484"/>
          </a:xfrm>
          <a:prstGeom prst="line">
            <a:avLst/>
          </a:prstGeom>
          <a:ln w="19050">
            <a:solidFill>
              <a:srgbClr val="87878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3342306" y="-223368"/>
            <a:ext cx="8942613" cy="5789484"/>
          </a:xfrm>
          <a:prstGeom prst="line">
            <a:avLst/>
          </a:prstGeom>
          <a:ln w="19050">
            <a:solidFill>
              <a:srgbClr val="87878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0" name="Rectangle 39"/>
          <p:cNvSpPr/>
          <p:nvPr/>
        </p:nvSpPr>
        <p:spPr bwMode="auto">
          <a:xfrm>
            <a:off x="0" y="487"/>
            <a:ext cx="6567904" cy="212558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p:nvPicPr>
        <p:blipFill>
          <a:blip r:embed="rId2"/>
          <a:stretch>
            <a:fillRect/>
          </a:stretch>
        </p:blipFill>
        <p:spPr>
          <a:xfrm>
            <a:off x="4144026" y="1150805"/>
            <a:ext cx="5862789" cy="3822530"/>
          </a:xfrm>
          <a:prstGeom prst="rect">
            <a:avLst/>
          </a:prstGeom>
        </p:spPr>
      </p:pic>
      <p:pic>
        <p:nvPicPr>
          <p:cNvPr id="12" name="Picture 11"/>
          <p:cNvPicPr>
            <a:picLocks noChangeAspect="1"/>
          </p:cNvPicPr>
          <p:nvPr/>
        </p:nvPicPr>
        <p:blipFill>
          <a:blip r:embed="rId3"/>
          <a:stretch>
            <a:fillRect/>
          </a:stretch>
        </p:blipFill>
        <p:spPr>
          <a:xfrm>
            <a:off x="4270015" y="2574848"/>
            <a:ext cx="3561040" cy="2295459"/>
          </a:xfrm>
          <a:prstGeom prst="rect">
            <a:avLst/>
          </a:prstGeom>
        </p:spPr>
      </p:pic>
      <p:pic>
        <p:nvPicPr>
          <p:cNvPr id="7" name="Picture 6"/>
          <p:cNvPicPr>
            <a:picLocks noChangeAspect="1"/>
          </p:cNvPicPr>
          <p:nvPr/>
        </p:nvPicPr>
        <p:blipFill>
          <a:blip r:embed="rId4"/>
          <a:stretch>
            <a:fillRect/>
          </a:stretch>
        </p:blipFill>
        <p:spPr>
          <a:xfrm>
            <a:off x="5184391" y="2219040"/>
            <a:ext cx="1526112" cy="2144927"/>
          </a:xfrm>
          <a:prstGeom prst="rect">
            <a:avLst/>
          </a:prstGeom>
        </p:spPr>
      </p:pic>
      <p:pic>
        <p:nvPicPr>
          <p:cNvPr id="13" name="Picture 12"/>
          <p:cNvPicPr>
            <a:picLocks noChangeAspect="1"/>
          </p:cNvPicPr>
          <p:nvPr/>
        </p:nvPicPr>
        <p:blipFill>
          <a:blip r:embed="rId5"/>
          <a:stretch>
            <a:fillRect/>
          </a:stretch>
        </p:blipFill>
        <p:spPr>
          <a:xfrm>
            <a:off x="2199988" y="2076108"/>
            <a:ext cx="1843189" cy="1221641"/>
          </a:xfrm>
          <a:prstGeom prst="rect">
            <a:avLst/>
          </a:prstGeom>
        </p:spPr>
      </p:pic>
      <p:pic>
        <p:nvPicPr>
          <p:cNvPr id="14" name="Picture 13"/>
          <p:cNvPicPr>
            <a:picLocks noChangeAspect="1"/>
          </p:cNvPicPr>
          <p:nvPr/>
        </p:nvPicPr>
        <p:blipFill>
          <a:blip r:embed="rId6"/>
          <a:stretch>
            <a:fillRect/>
          </a:stretch>
        </p:blipFill>
        <p:spPr>
          <a:xfrm>
            <a:off x="2757974" y="3404765"/>
            <a:ext cx="498159" cy="355128"/>
          </a:xfrm>
          <a:prstGeom prst="rect">
            <a:avLst/>
          </a:prstGeom>
        </p:spPr>
      </p:pic>
      <p:pic>
        <p:nvPicPr>
          <p:cNvPr id="26" name="Picture 25"/>
          <p:cNvPicPr>
            <a:picLocks noChangeAspect="1"/>
          </p:cNvPicPr>
          <p:nvPr/>
        </p:nvPicPr>
        <p:blipFill>
          <a:blip r:embed="rId7"/>
          <a:stretch>
            <a:fillRect/>
          </a:stretch>
        </p:blipFill>
        <p:spPr>
          <a:xfrm>
            <a:off x="4923341" y="3671842"/>
            <a:ext cx="1166102" cy="749692"/>
          </a:xfrm>
          <a:prstGeom prst="rect">
            <a:avLst/>
          </a:prstGeom>
        </p:spPr>
      </p:pic>
      <p:sp>
        <p:nvSpPr>
          <p:cNvPr id="37" name="Title 1"/>
          <p:cNvSpPr txBox="1">
            <a:spLocks/>
          </p:cNvSpPr>
          <p:nvPr/>
        </p:nvSpPr>
        <p:spPr>
          <a:xfrm>
            <a:off x="269241" y="289957"/>
            <a:ext cx="11655840" cy="899537"/>
          </a:xfrm>
          <a:prstGeom prst="rect">
            <a:avLst/>
          </a:prstGeom>
          <a:effectLst>
            <a:outerShdw blurRad="520700" sx="102000" sy="102000" algn="ctr" rotWithShape="0">
              <a:prstClr val="black">
                <a:alpha val="40000"/>
              </a:prstClr>
            </a:outerShdw>
          </a:effectLst>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705" dirty="0">
                <a:solidFill>
                  <a:schemeClr val="bg1"/>
                </a:solidFill>
              </a:rPr>
              <a:t>Enterprise connectivity</a:t>
            </a:r>
          </a:p>
        </p:txBody>
      </p:sp>
      <p:pic>
        <p:nvPicPr>
          <p:cNvPr id="43" name="Picture 42"/>
          <p:cNvPicPr>
            <a:picLocks noChangeAspect="1"/>
          </p:cNvPicPr>
          <p:nvPr/>
        </p:nvPicPr>
        <p:blipFill>
          <a:blip r:embed="rId8"/>
          <a:stretch>
            <a:fillRect/>
          </a:stretch>
        </p:blipFill>
        <p:spPr>
          <a:xfrm>
            <a:off x="1730593" y="3699512"/>
            <a:ext cx="1211321" cy="1759754"/>
          </a:xfrm>
          <a:prstGeom prst="rect">
            <a:avLst/>
          </a:prstGeom>
        </p:spPr>
      </p:pic>
      <p:pic>
        <p:nvPicPr>
          <p:cNvPr id="44" name="Picture 43"/>
          <p:cNvPicPr>
            <a:picLocks noChangeAspect="1"/>
          </p:cNvPicPr>
          <p:nvPr/>
        </p:nvPicPr>
        <p:blipFill>
          <a:blip r:embed="rId9"/>
          <a:stretch>
            <a:fillRect/>
          </a:stretch>
        </p:blipFill>
        <p:spPr>
          <a:xfrm>
            <a:off x="2078690" y="4985953"/>
            <a:ext cx="1297825" cy="1558481"/>
          </a:xfrm>
          <a:prstGeom prst="rect">
            <a:avLst/>
          </a:prstGeom>
        </p:spPr>
      </p:pic>
      <p:pic>
        <p:nvPicPr>
          <p:cNvPr id="2" name="Picture 1"/>
          <p:cNvPicPr>
            <a:picLocks noChangeAspect="1"/>
          </p:cNvPicPr>
          <p:nvPr/>
        </p:nvPicPr>
        <p:blipFill>
          <a:blip r:embed="rId10"/>
          <a:stretch>
            <a:fillRect/>
          </a:stretch>
        </p:blipFill>
        <p:spPr>
          <a:xfrm>
            <a:off x="7819141" y="558024"/>
            <a:ext cx="1235984" cy="1949805"/>
          </a:xfrm>
          <a:prstGeom prst="rect">
            <a:avLst/>
          </a:prstGeom>
        </p:spPr>
      </p:pic>
      <p:pic>
        <p:nvPicPr>
          <p:cNvPr id="31" name="Picture 30"/>
          <p:cNvPicPr>
            <a:picLocks noChangeAspect="1"/>
          </p:cNvPicPr>
          <p:nvPr/>
        </p:nvPicPr>
        <p:blipFill>
          <a:blip r:embed="rId11"/>
          <a:stretch>
            <a:fillRect/>
          </a:stretch>
        </p:blipFill>
        <p:spPr>
          <a:xfrm>
            <a:off x="9649239" y="3360638"/>
            <a:ext cx="1144491" cy="761492"/>
          </a:xfrm>
          <a:prstGeom prst="rect">
            <a:avLst/>
          </a:prstGeom>
        </p:spPr>
      </p:pic>
      <p:pic>
        <p:nvPicPr>
          <p:cNvPr id="5" name="Picture 4"/>
          <p:cNvPicPr>
            <a:picLocks noChangeAspect="1"/>
          </p:cNvPicPr>
          <p:nvPr/>
        </p:nvPicPr>
        <p:blipFill>
          <a:blip r:embed="rId12"/>
          <a:stretch>
            <a:fillRect/>
          </a:stretch>
        </p:blipFill>
        <p:spPr>
          <a:xfrm>
            <a:off x="6184210" y="1937975"/>
            <a:ext cx="1242770" cy="796703"/>
          </a:xfrm>
          <a:prstGeom prst="rect">
            <a:avLst/>
          </a:prstGeom>
        </p:spPr>
      </p:pic>
      <p:pic>
        <p:nvPicPr>
          <p:cNvPr id="32" name="Picture 31"/>
          <p:cNvPicPr>
            <a:picLocks noChangeAspect="1"/>
          </p:cNvPicPr>
          <p:nvPr/>
        </p:nvPicPr>
        <p:blipFill>
          <a:blip r:embed="rId12"/>
          <a:stretch>
            <a:fillRect/>
          </a:stretch>
        </p:blipFill>
        <p:spPr>
          <a:xfrm>
            <a:off x="6436330" y="2092047"/>
            <a:ext cx="1242770" cy="796703"/>
          </a:xfrm>
          <a:prstGeom prst="rect">
            <a:avLst/>
          </a:prstGeom>
        </p:spPr>
      </p:pic>
      <p:pic>
        <p:nvPicPr>
          <p:cNvPr id="33" name="Picture 32"/>
          <p:cNvPicPr>
            <a:picLocks noChangeAspect="1"/>
          </p:cNvPicPr>
          <p:nvPr/>
        </p:nvPicPr>
        <p:blipFill>
          <a:blip r:embed="rId12"/>
          <a:stretch>
            <a:fillRect/>
          </a:stretch>
        </p:blipFill>
        <p:spPr>
          <a:xfrm>
            <a:off x="6688449" y="2246120"/>
            <a:ext cx="1242770" cy="796703"/>
          </a:xfrm>
          <a:prstGeom prst="rect">
            <a:avLst/>
          </a:prstGeom>
        </p:spPr>
      </p:pic>
      <p:pic>
        <p:nvPicPr>
          <p:cNvPr id="34" name="Picture 33"/>
          <p:cNvPicPr>
            <a:picLocks noChangeAspect="1"/>
          </p:cNvPicPr>
          <p:nvPr/>
        </p:nvPicPr>
        <p:blipFill>
          <a:blip r:embed="rId12"/>
          <a:stretch>
            <a:fillRect/>
          </a:stretch>
        </p:blipFill>
        <p:spPr>
          <a:xfrm>
            <a:off x="6940569" y="2400192"/>
            <a:ext cx="1242770" cy="796703"/>
          </a:xfrm>
          <a:prstGeom prst="rect">
            <a:avLst/>
          </a:prstGeom>
        </p:spPr>
      </p:pic>
      <p:pic>
        <p:nvPicPr>
          <p:cNvPr id="35" name="Picture 34"/>
          <p:cNvPicPr>
            <a:picLocks noChangeAspect="1"/>
          </p:cNvPicPr>
          <p:nvPr/>
        </p:nvPicPr>
        <p:blipFill>
          <a:blip r:embed="rId12"/>
          <a:stretch>
            <a:fillRect/>
          </a:stretch>
        </p:blipFill>
        <p:spPr>
          <a:xfrm>
            <a:off x="7192688" y="2554265"/>
            <a:ext cx="1242770" cy="796703"/>
          </a:xfrm>
          <a:prstGeom prst="rect">
            <a:avLst/>
          </a:prstGeom>
        </p:spPr>
      </p:pic>
      <p:pic>
        <p:nvPicPr>
          <p:cNvPr id="36" name="Picture 35"/>
          <p:cNvPicPr>
            <a:picLocks noChangeAspect="1"/>
          </p:cNvPicPr>
          <p:nvPr/>
        </p:nvPicPr>
        <p:blipFill>
          <a:blip r:embed="rId12"/>
          <a:stretch>
            <a:fillRect/>
          </a:stretch>
        </p:blipFill>
        <p:spPr>
          <a:xfrm>
            <a:off x="7444808" y="2708338"/>
            <a:ext cx="1242770" cy="796703"/>
          </a:xfrm>
          <a:prstGeom prst="rect">
            <a:avLst/>
          </a:prstGeom>
        </p:spPr>
      </p:pic>
      <p:pic>
        <p:nvPicPr>
          <p:cNvPr id="9" name="Picture 8"/>
          <p:cNvPicPr>
            <a:picLocks noChangeAspect="1"/>
          </p:cNvPicPr>
          <p:nvPr/>
        </p:nvPicPr>
        <p:blipFill>
          <a:blip r:embed="rId13"/>
          <a:stretch>
            <a:fillRect/>
          </a:stretch>
        </p:blipFill>
        <p:spPr>
          <a:xfrm>
            <a:off x="8130007" y="3761654"/>
            <a:ext cx="2277200" cy="1505071"/>
          </a:xfrm>
          <a:prstGeom prst="rect">
            <a:avLst/>
          </a:prstGeom>
        </p:spPr>
      </p:pic>
      <p:sp>
        <p:nvSpPr>
          <p:cNvPr id="25" name="AutoShape 3"/>
          <p:cNvSpPr>
            <a:spLocks noChangeAspect="1" noChangeArrowheads="1" noTextEdit="1"/>
          </p:cNvSpPr>
          <p:nvPr/>
        </p:nvSpPr>
        <p:spPr bwMode="auto">
          <a:xfrm>
            <a:off x="6245404" y="918615"/>
            <a:ext cx="515133" cy="378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7" name="Freeform 5"/>
          <p:cNvSpPr>
            <a:spLocks/>
          </p:cNvSpPr>
          <p:nvPr/>
        </p:nvSpPr>
        <p:spPr bwMode="auto">
          <a:xfrm>
            <a:off x="7951456" y="3016365"/>
            <a:ext cx="291007" cy="212212"/>
          </a:xfrm>
          <a:custGeom>
            <a:avLst/>
            <a:gdLst>
              <a:gd name="T0" fmla="*/ 53 w 53"/>
              <a:gd name="T1" fmla="*/ 19 h 38"/>
              <a:gd name="T2" fmla="*/ 26 w 53"/>
              <a:gd name="T3" fmla="*/ 38 h 38"/>
              <a:gd name="T4" fmla="*/ 0 w 53"/>
              <a:gd name="T5" fmla="*/ 19 h 38"/>
              <a:gd name="T6" fmla="*/ 27 w 53"/>
              <a:gd name="T7" fmla="*/ 0 h 38"/>
              <a:gd name="T8" fmla="*/ 53 w 53"/>
              <a:gd name="T9" fmla="*/ 19 h 38"/>
            </a:gdLst>
            <a:ahLst/>
            <a:cxnLst>
              <a:cxn ang="0">
                <a:pos x="T0" y="T1"/>
              </a:cxn>
              <a:cxn ang="0">
                <a:pos x="T2" y="T3"/>
              </a:cxn>
              <a:cxn ang="0">
                <a:pos x="T4" y="T5"/>
              </a:cxn>
              <a:cxn ang="0">
                <a:pos x="T6" y="T7"/>
              </a:cxn>
              <a:cxn ang="0">
                <a:pos x="T8" y="T9"/>
              </a:cxn>
            </a:cxnLst>
            <a:rect l="0" t="0" r="r" b="b"/>
            <a:pathLst>
              <a:path w="53" h="38">
                <a:moveTo>
                  <a:pt x="53" y="19"/>
                </a:moveTo>
                <a:cubicBezTo>
                  <a:pt x="52" y="30"/>
                  <a:pt x="41" y="38"/>
                  <a:pt x="26" y="38"/>
                </a:cubicBezTo>
                <a:cubicBezTo>
                  <a:pt x="12" y="37"/>
                  <a:pt x="0" y="29"/>
                  <a:pt x="0" y="19"/>
                </a:cubicBezTo>
                <a:cubicBezTo>
                  <a:pt x="1" y="8"/>
                  <a:pt x="12" y="0"/>
                  <a:pt x="27" y="0"/>
                </a:cubicBezTo>
                <a:cubicBezTo>
                  <a:pt x="41" y="1"/>
                  <a:pt x="53" y="9"/>
                  <a:pt x="53" y="19"/>
                </a:cubicBezTo>
                <a:close/>
              </a:path>
            </a:pathLst>
          </a:custGeom>
          <a:solidFill>
            <a:srgbClr val="019E4A">
              <a:alpha val="29000"/>
            </a:srgbClr>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45" name="Freeform 5"/>
          <p:cNvSpPr>
            <a:spLocks/>
          </p:cNvSpPr>
          <p:nvPr/>
        </p:nvSpPr>
        <p:spPr bwMode="auto">
          <a:xfrm>
            <a:off x="8058502" y="3499119"/>
            <a:ext cx="133876" cy="97626"/>
          </a:xfrm>
          <a:custGeom>
            <a:avLst/>
            <a:gdLst>
              <a:gd name="T0" fmla="*/ 53 w 53"/>
              <a:gd name="T1" fmla="*/ 19 h 38"/>
              <a:gd name="T2" fmla="*/ 26 w 53"/>
              <a:gd name="T3" fmla="*/ 38 h 38"/>
              <a:gd name="T4" fmla="*/ 0 w 53"/>
              <a:gd name="T5" fmla="*/ 19 h 38"/>
              <a:gd name="T6" fmla="*/ 27 w 53"/>
              <a:gd name="T7" fmla="*/ 0 h 38"/>
              <a:gd name="T8" fmla="*/ 53 w 53"/>
              <a:gd name="T9" fmla="*/ 19 h 38"/>
            </a:gdLst>
            <a:ahLst/>
            <a:cxnLst>
              <a:cxn ang="0">
                <a:pos x="T0" y="T1"/>
              </a:cxn>
              <a:cxn ang="0">
                <a:pos x="T2" y="T3"/>
              </a:cxn>
              <a:cxn ang="0">
                <a:pos x="T4" y="T5"/>
              </a:cxn>
              <a:cxn ang="0">
                <a:pos x="T6" y="T7"/>
              </a:cxn>
              <a:cxn ang="0">
                <a:pos x="T8" y="T9"/>
              </a:cxn>
            </a:cxnLst>
            <a:rect l="0" t="0" r="r" b="b"/>
            <a:pathLst>
              <a:path w="53" h="38">
                <a:moveTo>
                  <a:pt x="53" y="19"/>
                </a:moveTo>
                <a:cubicBezTo>
                  <a:pt x="52" y="30"/>
                  <a:pt x="41" y="38"/>
                  <a:pt x="26" y="38"/>
                </a:cubicBezTo>
                <a:cubicBezTo>
                  <a:pt x="12" y="37"/>
                  <a:pt x="0" y="29"/>
                  <a:pt x="0" y="19"/>
                </a:cubicBezTo>
                <a:cubicBezTo>
                  <a:pt x="1" y="8"/>
                  <a:pt x="12" y="0"/>
                  <a:pt x="27" y="0"/>
                </a:cubicBezTo>
                <a:cubicBezTo>
                  <a:pt x="41" y="1"/>
                  <a:pt x="53" y="9"/>
                  <a:pt x="53" y="19"/>
                </a:cubicBezTo>
                <a:close/>
              </a:path>
            </a:pathLst>
          </a:custGeom>
          <a:solidFill>
            <a:srgbClr val="019E4A">
              <a:alpha val="29000"/>
            </a:srgbClr>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46" name="Freeform 5"/>
          <p:cNvSpPr>
            <a:spLocks/>
          </p:cNvSpPr>
          <p:nvPr/>
        </p:nvSpPr>
        <p:spPr bwMode="auto">
          <a:xfrm>
            <a:off x="6950088" y="1857275"/>
            <a:ext cx="133876" cy="97626"/>
          </a:xfrm>
          <a:custGeom>
            <a:avLst/>
            <a:gdLst>
              <a:gd name="T0" fmla="*/ 53 w 53"/>
              <a:gd name="T1" fmla="*/ 19 h 38"/>
              <a:gd name="T2" fmla="*/ 26 w 53"/>
              <a:gd name="T3" fmla="*/ 38 h 38"/>
              <a:gd name="T4" fmla="*/ 0 w 53"/>
              <a:gd name="T5" fmla="*/ 19 h 38"/>
              <a:gd name="T6" fmla="*/ 27 w 53"/>
              <a:gd name="T7" fmla="*/ 0 h 38"/>
              <a:gd name="T8" fmla="*/ 53 w 53"/>
              <a:gd name="T9" fmla="*/ 19 h 38"/>
            </a:gdLst>
            <a:ahLst/>
            <a:cxnLst>
              <a:cxn ang="0">
                <a:pos x="T0" y="T1"/>
              </a:cxn>
              <a:cxn ang="0">
                <a:pos x="T2" y="T3"/>
              </a:cxn>
              <a:cxn ang="0">
                <a:pos x="T4" y="T5"/>
              </a:cxn>
              <a:cxn ang="0">
                <a:pos x="T6" y="T7"/>
              </a:cxn>
              <a:cxn ang="0">
                <a:pos x="T8" y="T9"/>
              </a:cxn>
            </a:cxnLst>
            <a:rect l="0" t="0" r="r" b="b"/>
            <a:pathLst>
              <a:path w="53" h="38">
                <a:moveTo>
                  <a:pt x="53" y="19"/>
                </a:moveTo>
                <a:cubicBezTo>
                  <a:pt x="52" y="30"/>
                  <a:pt x="41" y="38"/>
                  <a:pt x="26" y="38"/>
                </a:cubicBezTo>
                <a:cubicBezTo>
                  <a:pt x="12" y="37"/>
                  <a:pt x="0" y="29"/>
                  <a:pt x="0" y="19"/>
                </a:cubicBezTo>
                <a:cubicBezTo>
                  <a:pt x="1" y="8"/>
                  <a:pt x="12" y="0"/>
                  <a:pt x="27" y="0"/>
                </a:cubicBezTo>
                <a:cubicBezTo>
                  <a:pt x="41" y="1"/>
                  <a:pt x="53" y="9"/>
                  <a:pt x="53" y="19"/>
                </a:cubicBezTo>
                <a:close/>
              </a:path>
            </a:pathLst>
          </a:custGeom>
          <a:solidFill>
            <a:srgbClr val="019E4A">
              <a:alpha val="29000"/>
            </a:srgbClr>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47" name="Freeform 5"/>
          <p:cNvSpPr>
            <a:spLocks/>
          </p:cNvSpPr>
          <p:nvPr/>
        </p:nvSpPr>
        <p:spPr bwMode="auto">
          <a:xfrm>
            <a:off x="7320834" y="2938576"/>
            <a:ext cx="133876" cy="97626"/>
          </a:xfrm>
          <a:custGeom>
            <a:avLst/>
            <a:gdLst>
              <a:gd name="T0" fmla="*/ 53 w 53"/>
              <a:gd name="T1" fmla="*/ 19 h 38"/>
              <a:gd name="T2" fmla="*/ 26 w 53"/>
              <a:gd name="T3" fmla="*/ 38 h 38"/>
              <a:gd name="T4" fmla="*/ 0 w 53"/>
              <a:gd name="T5" fmla="*/ 19 h 38"/>
              <a:gd name="T6" fmla="*/ 27 w 53"/>
              <a:gd name="T7" fmla="*/ 0 h 38"/>
              <a:gd name="T8" fmla="*/ 53 w 53"/>
              <a:gd name="T9" fmla="*/ 19 h 38"/>
            </a:gdLst>
            <a:ahLst/>
            <a:cxnLst>
              <a:cxn ang="0">
                <a:pos x="T0" y="T1"/>
              </a:cxn>
              <a:cxn ang="0">
                <a:pos x="T2" y="T3"/>
              </a:cxn>
              <a:cxn ang="0">
                <a:pos x="T4" y="T5"/>
              </a:cxn>
              <a:cxn ang="0">
                <a:pos x="T6" y="T7"/>
              </a:cxn>
              <a:cxn ang="0">
                <a:pos x="T8" y="T9"/>
              </a:cxn>
            </a:cxnLst>
            <a:rect l="0" t="0" r="r" b="b"/>
            <a:pathLst>
              <a:path w="53" h="38">
                <a:moveTo>
                  <a:pt x="53" y="19"/>
                </a:moveTo>
                <a:cubicBezTo>
                  <a:pt x="52" y="30"/>
                  <a:pt x="41" y="38"/>
                  <a:pt x="26" y="38"/>
                </a:cubicBezTo>
                <a:cubicBezTo>
                  <a:pt x="12" y="37"/>
                  <a:pt x="0" y="29"/>
                  <a:pt x="0" y="19"/>
                </a:cubicBezTo>
                <a:cubicBezTo>
                  <a:pt x="1" y="8"/>
                  <a:pt x="12" y="0"/>
                  <a:pt x="27" y="0"/>
                </a:cubicBezTo>
                <a:cubicBezTo>
                  <a:pt x="41" y="1"/>
                  <a:pt x="53" y="9"/>
                  <a:pt x="53" y="19"/>
                </a:cubicBezTo>
                <a:close/>
              </a:path>
            </a:pathLst>
          </a:custGeom>
          <a:solidFill>
            <a:srgbClr val="019E4A">
              <a:alpha val="29000"/>
            </a:srgbClr>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48" name="Freeform 5"/>
          <p:cNvSpPr>
            <a:spLocks/>
          </p:cNvSpPr>
          <p:nvPr/>
        </p:nvSpPr>
        <p:spPr bwMode="auto">
          <a:xfrm>
            <a:off x="8773050" y="3045475"/>
            <a:ext cx="182699" cy="133230"/>
          </a:xfrm>
          <a:custGeom>
            <a:avLst/>
            <a:gdLst>
              <a:gd name="T0" fmla="*/ 53 w 53"/>
              <a:gd name="T1" fmla="*/ 19 h 38"/>
              <a:gd name="T2" fmla="*/ 26 w 53"/>
              <a:gd name="T3" fmla="*/ 38 h 38"/>
              <a:gd name="T4" fmla="*/ 0 w 53"/>
              <a:gd name="T5" fmla="*/ 19 h 38"/>
              <a:gd name="T6" fmla="*/ 27 w 53"/>
              <a:gd name="T7" fmla="*/ 0 h 38"/>
              <a:gd name="T8" fmla="*/ 53 w 53"/>
              <a:gd name="T9" fmla="*/ 19 h 38"/>
            </a:gdLst>
            <a:ahLst/>
            <a:cxnLst>
              <a:cxn ang="0">
                <a:pos x="T0" y="T1"/>
              </a:cxn>
              <a:cxn ang="0">
                <a:pos x="T2" y="T3"/>
              </a:cxn>
              <a:cxn ang="0">
                <a:pos x="T4" y="T5"/>
              </a:cxn>
              <a:cxn ang="0">
                <a:pos x="T6" y="T7"/>
              </a:cxn>
              <a:cxn ang="0">
                <a:pos x="T8" y="T9"/>
              </a:cxn>
            </a:cxnLst>
            <a:rect l="0" t="0" r="r" b="b"/>
            <a:pathLst>
              <a:path w="53" h="38">
                <a:moveTo>
                  <a:pt x="53" y="19"/>
                </a:moveTo>
                <a:cubicBezTo>
                  <a:pt x="52" y="30"/>
                  <a:pt x="41" y="38"/>
                  <a:pt x="26" y="38"/>
                </a:cubicBezTo>
                <a:cubicBezTo>
                  <a:pt x="12" y="37"/>
                  <a:pt x="0" y="29"/>
                  <a:pt x="0" y="19"/>
                </a:cubicBezTo>
                <a:cubicBezTo>
                  <a:pt x="1" y="8"/>
                  <a:pt x="12" y="0"/>
                  <a:pt x="27" y="0"/>
                </a:cubicBezTo>
                <a:cubicBezTo>
                  <a:pt x="41" y="1"/>
                  <a:pt x="53" y="9"/>
                  <a:pt x="53" y="19"/>
                </a:cubicBezTo>
                <a:close/>
              </a:path>
            </a:pathLst>
          </a:custGeom>
          <a:solidFill>
            <a:srgbClr val="019E4A">
              <a:alpha val="29000"/>
            </a:srgbClr>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49" name="Freeform 5"/>
          <p:cNvSpPr>
            <a:spLocks/>
          </p:cNvSpPr>
          <p:nvPr/>
        </p:nvSpPr>
        <p:spPr bwMode="auto">
          <a:xfrm>
            <a:off x="6344980" y="2234470"/>
            <a:ext cx="182699" cy="133230"/>
          </a:xfrm>
          <a:custGeom>
            <a:avLst/>
            <a:gdLst>
              <a:gd name="T0" fmla="*/ 53 w 53"/>
              <a:gd name="T1" fmla="*/ 19 h 38"/>
              <a:gd name="T2" fmla="*/ 26 w 53"/>
              <a:gd name="T3" fmla="*/ 38 h 38"/>
              <a:gd name="T4" fmla="*/ 0 w 53"/>
              <a:gd name="T5" fmla="*/ 19 h 38"/>
              <a:gd name="T6" fmla="*/ 27 w 53"/>
              <a:gd name="T7" fmla="*/ 0 h 38"/>
              <a:gd name="T8" fmla="*/ 53 w 53"/>
              <a:gd name="T9" fmla="*/ 19 h 38"/>
            </a:gdLst>
            <a:ahLst/>
            <a:cxnLst>
              <a:cxn ang="0">
                <a:pos x="T0" y="T1"/>
              </a:cxn>
              <a:cxn ang="0">
                <a:pos x="T2" y="T3"/>
              </a:cxn>
              <a:cxn ang="0">
                <a:pos x="T4" y="T5"/>
              </a:cxn>
              <a:cxn ang="0">
                <a:pos x="T6" y="T7"/>
              </a:cxn>
              <a:cxn ang="0">
                <a:pos x="T8" y="T9"/>
              </a:cxn>
            </a:cxnLst>
            <a:rect l="0" t="0" r="r" b="b"/>
            <a:pathLst>
              <a:path w="53" h="38">
                <a:moveTo>
                  <a:pt x="53" y="19"/>
                </a:moveTo>
                <a:cubicBezTo>
                  <a:pt x="52" y="30"/>
                  <a:pt x="41" y="38"/>
                  <a:pt x="26" y="38"/>
                </a:cubicBezTo>
                <a:cubicBezTo>
                  <a:pt x="12" y="37"/>
                  <a:pt x="0" y="29"/>
                  <a:pt x="0" y="19"/>
                </a:cubicBezTo>
                <a:cubicBezTo>
                  <a:pt x="1" y="8"/>
                  <a:pt x="12" y="0"/>
                  <a:pt x="27" y="0"/>
                </a:cubicBezTo>
                <a:cubicBezTo>
                  <a:pt x="41" y="1"/>
                  <a:pt x="53" y="9"/>
                  <a:pt x="53" y="19"/>
                </a:cubicBezTo>
                <a:close/>
              </a:path>
            </a:pathLst>
          </a:custGeom>
          <a:solidFill>
            <a:srgbClr val="019E4A">
              <a:alpha val="29000"/>
            </a:srgbClr>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50" name="Freeform 5"/>
          <p:cNvSpPr>
            <a:spLocks/>
          </p:cNvSpPr>
          <p:nvPr/>
        </p:nvSpPr>
        <p:spPr bwMode="auto">
          <a:xfrm>
            <a:off x="6539858" y="1994615"/>
            <a:ext cx="133876" cy="97626"/>
          </a:xfrm>
          <a:custGeom>
            <a:avLst/>
            <a:gdLst>
              <a:gd name="T0" fmla="*/ 53 w 53"/>
              <a:gd name="T1" fmla="*/ 19 h 38"/>
              <a:gd name="T2" fmla="*/ 26 w 53"/>
              <a:gd name="T3" fmla="*/ 38 h 38"/>
              <a:gd name="T4" fmla="*/ 0 w 53"/>
              <a:gd name="T5" fmla="*/ 19 h 38"/>
              <a:gd name="T6" fmla="*/ 27 w 53"/>
              <a:gd name="T7" fmla="*/ 0 h 38"/>
              <a:gd name="T8" fmla="*/ 53 w 53"/>
              <a:gd name="T9" fmla="*/ 19 h 38"/>
            </a:gdLst>
            <a:ahLst/>
            <a:cxnLst>
              <a:cxn ang="0">
                <a:pos x="T0" y="T1"/>
              </a:cxn>
              <a:cxn ang="0">
                <a:pos x="T2" y="T3"/>
              </a:cxn>
              <a:cxn ang="0">
                <a:pos x="T4" y="T5"/>
              </a:cxn>
              <a:cxn ang="0">
                <a:pos x="T6" y="T7"/>
              </a:cxn>
              <a:cxn ang="0">
                <a:pos x="T8" y="T9"/>
              </a:cxn>
            </a:cxnLst>
            <a:rect l="0" t="0" r="r" b="b"/>
            <a:pathLst>
              <a:path w="53" h="38">
                <a:moveTo>
                  <a:pt x="53" y="19"/>
                </a:moveTo>
                <a:cubicBezTo>
                  <a:pt x="52" y="30"/>
                  <a:pt x="41" y="38"/>
                  <a:pt x="26" y="38"/>
                </a:cubicBezTo>
                <a:cubicBezTo>
                  <a:pt x="12" y="37"/>
                  <a:pt x="0" y="29"/>
                  <a:pt x="0" y="19"/>
                </a:cubicBezTo>
                <a:cubicBezTo>
                  <a:pt x="1" y="8"/>
                  <a:pt x="12" y="0"/>
                  <a:pt x="27" y="0"/>
                </a:cubicBezTo>
                <a:cubicBezTo>
                  <a:pt x="41" y="1"/>
                  <a:pt x="53" y="9"/>
                  <a:pt x="53" y="19"/>
                </a:cubicBezTo>
                <a:close/>
              </a:path>
            </a:pathLst>
          </a:custGeom>
          <a:solidFill>
            <a:srgbClr val="019E4A">
              <a:alpha val="29000"/>
            </a:srgbClr>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51" name="Freeform 5"/>
          <p:cNvSpPr>
            <a:spLocks/>
          </p:cNvSpPr>
          <p:nvPr/>
        </p:nvSpPr>
        <p:spPr bwMode="auto">
          <a:xfrm>
            <a:off x="8559305" y="3433501"/>
            <a:ext cx="182699" cy="133230"/>
          </a:xfrm>
          <a:custGeom>
            <a:avLst/>
            <a:gdLst>
              <a:gd name="T0" fmla="*/ 53 w 53"/>
              <a:gd name="T1" fmla="*/ 19 h 38"/>
              <a:gd name="T2" fmla="*/ 26 w 53"/>
              <a:gd name="T3" fmla="*/ 38 h 38"/>
              <a:gd name="T4" fmla="*/ 0 w 53"/>
              <a:gd name="T5" fmla="*/ 19 h 38"/>
              <a:gd name="T6" fmla="*/ 27 w 53"/>
              <a:gd name="T7" fmla="*/ 0 h 38"/>
              <a:gd name="T8" fmla="*/ 53 w 53"/>
              <a:gd name="T9" fmla="*/ 19 h 38"/>
            </a:gdLst>
            <a:ahLst/>
            <a:cxnLst>
              <a:cxn ang="0">
                <a:pos x="T0" y="T1"/>
              </a:cxn>
              <a:cxn ang="0">
                <a:pos x="T2" y="T3"/>
              </a:cxn>
              <a:cxn ang="0">
                <a:pos x="T4" y="T5"/>
              </a:cxn>
              <a:cxn ang="0">
                <a:pos x="T6" y="T7"/>
              </a:cxn>
              <a:cxn ang="0">
                <a:pos x="T8" y="T9"/>
              </a:cxn>
            </a:cxnLst>
            <a:rect l="0" t="0" r="r" b="b"/>
            <a:pathLst>
              <a:path w="53" h="38">
                <a:moveTo>
                  <a:pt x="53" y="19"/>
                </a:moveTo>
                <a:cubicBezTo>
                  <a:pt x="52" y="30"/>
                  <a:pt x="41" y="38"/>
                  <a:pt x="26" y="38"/>
                </a:cubicBezTo>
                <a:cubicBezTo>
                  <a:pt x="12" y="37"/>
                  <a:pt x="0" y="29"/>
                  <a:pt x="0" y="19"/>
                </a:cubicBezTo>
                <a:cubicBezTo>
                  <a:pt x="1" y="8"/>
                  <a:pt x="12" y="0"/>
                  <a:pt x="27" y="0"/>
                </a:cubicBezTo>
                <a:cubicBezTo>
                  <a:pt x="41" y="1"/>
                  <a:pt x="53" y="9"/>
                  <a:pt x="53" y="19"/>
                </a:cubicBezTo>
                <a:close/>
              </a:path>
            </a:pathLst>
          </a:custGeom>
          <a:solidFill>
            <a:srgbClr val="019E4A">
              <a:alpha val="29000"/>
            </a:srgbClr>
          </a:solidFill>
          <a:ln>
            <a:noFill/>
          </a:ln>
        </p:spPr>
        <p:txBody>
          <a:bodyPr vert="horz" wrap="square" lIns="89642" tIns="44821" rIns="89642" bIns="44821" numCol="1" anchor="t" anchorCtr="0" compatLnSpc="1">
            <a:prstTxWarp prst="textNoShape">
              <a:avLst/>
            </a:prstTxWarp>
          </a:bodyPr>
          <a:lstStyle/>
          <a:p>
            <a:endParaRPr lang="en-US" sz="1765"/>
          </a:p>
        </p:txBody>
      </p:sp>
      <p:pic>
        <p:nvPicPr>
          <p:cNvPr id="52" name="Picture 51"/>
          <p:cNvPicPr>
            <a:picLocks noChangeAspect="1"/>
          </p:cNvPicPr>
          <p:nvPr/>
        </p:nvPicPr>
        <p:blipFill>
          <a:blip r:embed="rId14"/>
          <a:stretch>
            <a:fillRect/>
          </a:stretch>
        </p:blipFill>
        <p:spPr>
          <a:xfrm>
            <a:off x="3622393" y="5034413"/>
            <a:ext cx="422095" cy="1123371"/>
          </a:xfrm>
          <a:prstGeom prst="rect">
            <a:avLst/>
          </a:prstGeom>
        </p:spPr>
      </p:pic>
      <p:pic>
        <p:nvPicPr>
          <p:cNvPr id="53" name="Picture 52"/>
          <p:cNvPicPr>
            <a:picLocks noChangeAspect="1"/>
          </p:cNvPicPr>
          <p:nvPr/>
        </p:nvPicPr>
        <p:blipFill>
          <a:blip r:embed="rId15"/>
          <a:stretch>
            <a:fillRect/>
          </a:stretch>
        </p:blipFill>
        <p:spPr>
          <a:xfrm>
            <a:off x="3802123" y="4207483"/>
            <a:ext cx="1285151" cy="841289"/>
          </a:xfrm>
          <a:prstGeom prst="rect">
            <a:avLst/>
          </a:prstGeom>
        </p:spPr>
      </p:pic>
      <p:sp>
        <p:nvSpPr>
          <p:cNvPr id="54" name="Freeform 5"/>
          <p:cNvSpPr>
            <a:spLocks/>
          </p:cNvSpPr>
          <p:nvPr/>
        </p:nvSpPr>
        <p:spPr bwMode="auto">
          <a:xfrm>
            <a:off x="7127135" y="2461846"/>
            <a:ext cx="182699" cy="133230"/>
          </a:xfrm>
          <a:custGeom>
            <a:avLst/>
            <a:gdLst>
              <a:gd name="T0" fmla="*/ 53 w 53"/>
              <a:gd name="T1" fmla="*/ 19 h 38"/>
              <a:gd name="T2" fmla="*/ 26 w 53"/>
              <a:gd name="T3" fmla="*/ 38 h 38"/>
              <a:gd name="T4" fmla="*/ 0 w 53"/>
              <a:gd name="T5" fmla="*/ 19 h 38"/>
              <a:gd name="T6" fmla="*/ 27 w 53"/>
              <a:gd name="T7" fmla="*/ 0 h 38"/>
              <a:gd name="T8" fmla="*/ 53 w 53"/>
              <a:gd name="T9" fmla="*/ 19 h 38"/>
            </a:gdLst>
            <a:ahLst/>
            <a:cxnLst>
              <a:cxn ang="0">
                <a:pos x="T0" y="T1"/>
              </a:cxn>
              <a:cxn ang="0">
                <a:pos x="T2" y="T3"/>
              </a:cxn>
              <a:cxn ang="0">
                <a:pos x="T4" y="T5"/>
              </a:cxn>
              <a:cxn ang="0">
                <a:pos x="T6" y="T7"/>
              </a:cxn>
              <a:cxn ang="0">
                <a:pos x="T8" y="T9"/>
              </a:cxn>
            </a:cxnLst>
            <a:rect l="0" t="0" r="r" b="b"/>
            <a:pathLst>
              <a:path w="53" h="38">
                <a:moveTo>
                  <a:pt x="53" y="19"/>
                </a:moveTo>
                <a:cubicBezTo>
                  <a:pt x="52" y="30"/>
                  <a:pt x="41" y="38"/>
                  <a:pt x="26" y="38"/>
                </a:cubicBezTo>
                <a:cubicBezTo>
                  <a:pt x="12" y="37"/>
                  <a:pt x="0" y="29"/>
                  <a:pt x="0" y="19"/>
                </a:cubicBezTo>
                <a:cubicBezTo>
                  <a:pt x="1" y="8"/>
                  <a:pt x="12" y="0"/>
                  <a:pt x="27" y="0"/>
                </a:cubicBezTo>
                <a:cubicBezTo>
                  <a:pt x="41" y="1"/>
                  <a:pt x="53" y="9"/>
                  <a:pt x="53" y="19"/>
                </a:cubicBezTo>
                <a:close/>
              </a:path>
            </a:pathLst>
          </a:custGeom>
          <a:solidFill>
            <a:srgbClr val="019E4A">
              <a:alpha val="29000"/>
            </a:srgbClr>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55" name="Title 1"/>
          <p:cNvSpPr txBox="1">
            <a:spLocks/>
          </p:cNvSpPr>
          <p:nvPr/>
        </p:nvSpPr>
        <p:spPr>
          <a:xfrm>
            <a:off x="9866536" y="368501"/>
            <a:ext cx="1847709" cy="899537"/>
          </a:xfrm>
          <a:prstGeom prst="rect">
            <a:avLst/>
          </a:prstGeom>
          <a:effectLst>
            <a:outerShdw blurRad="520700" sx="102000" sy="102000" algn="ctr" rotWithShape="0">
              <a:prstClr val="black">
                <a:alpha val="40000"/>
              </a:prstClr>
            </a:outerShdw>
          </a:effectLst>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137" dirty="0"/>
              <a:t>Dynamics</a:t>
            </a:r>
          </a:p>
          <a:p>
            <a:r>
              <a:rPr lang="en-US" sz="3137" dirty="0"/>
              <a:t>SQL</a:t>
            </a:r>
          </a:p>
          <a:p>
            <a:r>
              <a:rPr lang="en-US" sz="3137" dirty="0"/>
              <a:t>SAP</a:t>
            </a:r>
          </a:p>
          <a:p>
            <a:r>
              <a:rPr lang="en-US" sz="3137" dirty="0"/>
              <a:t>Oracle</a:t>
            </a:r>
          </a:p>
        </p:txBody>
      </p:sp>
    </p:spTree>
    <p:extLst>
      <p:ext uri="{BB962C8B-B14F-4D97-AF65-F5344CB8AC3E}">
        <p14:creationId xmlns:p14="http://schemas.microsoft.com/office/powerpoint/2010/main" val="320040195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8" fill="hold"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left)">
                                      <p:cBhvr>
                                        <p:cTn id="13" dur="500"/>
                                        <p:tgtEl>
                                          <p:spTgt spid="6"/>
                                        </p:tgtEl>
                                      </p:cBhvr>
                                    </p:animEffect>
                                  </p:childTnLst>
                                </p:cTn>
                              </p:par>
                            </p:childTnLst>
                          </p:cTn>
                        </p:par>
                        <p:par>
                          <p:cTn id="14" fill="hold">
                            <p:stCondLst>
                              <p:cond delay="1500"/>
                            </p:stCondLst>
                            <p:childTnLst>
                              <p:par>
                                <p:cTn id="15" presetID="22" presetClass="entr" presetSubtype="8" fill="hold" nodeType="after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left)">
                                      <p:cBhvr>
                                        <p:cTn id="17" dur="250"/>
                                        <p:tgtEl>
                                          <p:spTgt spid="5"/>
                                        </p:tgtEl>
                                      </p:cBhvr>
                                    </p:animEffect>
                                  </p:childTnLst>
                                </p:cTn>
                              </p:par>
                            </p:childTnLst>
                          </p:cTn>
                        </p:par>
                        <p:par>
                          <p:cTn id="18" fill="hold">
                            <p:stCondLst>
                              <p:cond delay="1750"/>
                            </p:stCondLst>
                            <p:childTnLst>
                              <p:par>
                                <p:cTn id="19" presetID="22" presetClass="entr" presetSubtype="8" fill="hold" nodeType="afterEffect">
                                  <p:stCondLst>
                                    <p:cond delay="0"/>
                                  </p:stCondLst>
                                  <p:childTnLst>
                                    <p:set>
                                      <p:cBhvr>
                                        <p:cTn id="20" dur="1" fill="hold">
                                          <p:stCondLst>
                                            <p:cond delay="0"/>
                                          </p:stCondLst>
                                        </p:cTn>
                                        <p:tgtEl>
                                          <p:spTgt spid="32"/>
                                        </p:tgtEl>
                                        <p:attrNameLst>
                                          <p:attrName>style.visibility</p:attrName>
                                        </p:attrNameLst>
                                      </p:cBhvr>
                                      <p:to>
                                        <p:strVal val="visible"/>
                                      </p:to>
                                    </p:set>
                                    <p:animEffect transition="in" filter="wipe(left)">
                                      <p:cBhvr>
                                        <p:cTn id="21" dur="250"/>
                                        <p:tgtEl>
                                          <p:spTgt spid="32"/>
                                        </p:tgtEl>
                                      </p:cBhvr>
                                    </p:animEffect>
                                  </p:childTnLst>
                                </p:cTn>
                              </p:par>
                            </p:childTnLst>
                          </p:cTn>
                        </p:par>
                        <p:par>
                          <p:cTn id="22" fill="hold">
                            <p:stCondLst>
                              <p:cond delay="2000"/>
                            </p:stCondLst>
                            <p:childTnLst>
                              <p:par>
                                <p:cTn id="23" presetID="22" presetClass="entr" presetSubtype="8" fill="hold" nodeType="afterEffect">
                                  <p:stCondLst>
                                    <p:cond delay="0"/>
                                  </p:stCondLst>
                                  <p:childTnLst>
                                    <p:set>
                                      <p:cBhvr>
                                        <p:cTn id="24" dur="1" fill="hold">
                                          <p:stCondLst>
                                            <p:cond delay="0"/>
                                          </p:stCondLst>
                                        </p:cTn>
                                        <p:tgtEl>
                                          <p:spTgt spid="33"/>
                                        </p:tgtEl>
                                        <p:attrNameLst>
                                          <p:attrName>style.visibility</p:attrName>
                                        </p:attrNameLst>
                                      </p:cBhvr>
                                      <p:to>
                                        <p:strVal val="visible"/>
                                      </p:to>
                                    </p:set>
                                    <p:animEffect transition="in" filter="wipe(left)">
                                      <p:cBhvr>
                                        <p:cTn id="25" dur="250"/>
                                        <p:tgtEl>
                                          <p:spTgt spid="33"/>
                                        </p:tgtEl>
                                      </p:cBhvr>
                                    </p:animEffect>
                                  </p:childTnLst>
                                </p:cTn>
                              </p:par>
                            </p:childTnLst>
                          </p:cTn>
                        </p:par>
                        <p:par>
                          <p:cTn id="26" fill="hold">
                            <p:stCondLst>
                              <p:cond delay="2250"/>
                            </p:stCondLst>
                            <p:childTnLst>
                              <p:par>
                                <p:cTn id="27" presetID="22" presetClass="entr" presetSubtype="8" fill="hold" nodeType="afterEffect">
                                  <p:stCondLst>
                                    <p:cond delay="0"/>
                                  </p:stCondLst>
                                  <p:childTnLst>
                                    <p:set>
                                      <p:cBhvr>
                                        <p:cTn id="28" dur="1" fill="hold">
                                          <p:stCondLst>
                                            <p:cond delay="0"/>
                                          </p:stCondLst>
                                        </p:cTn>
                                        <p:tgtEl>
                                          <p:spTgt spid="34"/>
                                        </p:tgtEl>
                                        <p:attrNameLst>
                                          <p:attrName>style.visibility</p:attrName>
                                        </p:attrNameLst>
                                      </p:cBhvr>
                                      <p:to>
                                        <p:strVal val="visible"/>
                                      </p:to>
                                    </p:set>
                                    <p:animEffect transition="in" filter="wipe(left)">
                                      <p:cBhvr>
                                        <p:cTn id="29" dur="250"/>
                                        <p:tgtEl>
                                          <p:spTgt spid="34"/>
                                        </p:tgtEl>
                                      </p:cBhvr>
                                    </p:animEffect>
                                  </p:childTnLst>
                                </p:cTn>
                              </p:par>
                            </p:childTnLst>
                          </p:cTn>
                        </p:par>
                        <p:par>
                          <p:cTn id="30" fill="hold">
                            <p:stCondLst>
                              <p:cond delay="2500"/>
                            </p:stCondLst>
                            <p:childTnLst>
                              <p:par>
                                <p:cTn id="31" presetID="22" presetClass="entr" presetSubtype="8" fill="hold" nodeType="afterEffect">
                                  <p:stCondLst>
                                    <p:cond delay="0"/>
                                  </p:stCondLst>
                                  <p:childTnLst>
                                    <p:set>
                                      <p:cBhvr>
                                        <p:cTn id="32" dur="1" fill="hold">
                                          <p:stCondLst>
                                            <p:cond delay="0"/>
                                          </p:stCondLst>
                                        </p:cTn>
                                        <p:tgtEl>
                                          <p:spTgt spid="35"/>
                                        </p:tgtEl>
                                        <p:attrNameLst>
                                          <p:attrName>style.visibility</p:attrName>
                                        </p:attrNameLst>
                                      </p:cBhvr>
                                      <p:to>
                                        <p:strVal val="visible"/>
                                      </p:to>
                                    </p:set>
                                    <p:animEffect transition="in" filter="wipe(left)">
                                      <p:cBhvr>
                                        <p:cTn id="33" dur="250"/>
                                        <p:tgtEl>
                                          <p:spTgt spid="35"/>
                                        </p:tgtEl>
                                      </p:cBhvr>
                                    </p:animEffect>
                                  </p:childTnLst>
                                </p:cTn>
                              </p:par>
                            </p:childTnLst>
                          </p:cTn>
                        </p:par>
                        <p:par>
                          <p:cTn id="34" fill="hold">
                            <p:stCondLst>
                              <p:cond delay="2750"/>
                            </p:stCondLst>
                            <p:childTnLst>
                              <p:par>
                                <p:cTn id="35" presetID="22" presetClass="entr" presetSubtype="8" fill="hold" nodeType="afterEffect">
                                  <p:stCondLst>
                                    <p:cond delay="0"/>
                                  </p:stCondLst>
                                  <p:childTnLst>
                                    <p:set>
                                      <p:cBhvr>
                                        <p:cTn id="36" dur="1" fill="hold">
                                          <p:stCondLst>
                                            <p:cond delay="0"/>
                                          </p:stCondLst>
                                        </p:cTn>
                                        <p:tgtEl>
                                          <p:spTgt spid="36"/>
                                        </p:tgtEl>
                                        <p:attrNameLst>
                                          <p:attrName>style.visibility</p:attrName>
                                        </p:attrNameLst>
                                      </p:cBhvr>
                                      <p:to>
                                        <p:strVal val="visible"/>
                                      </p:to>
                                    </p:set>
                                    <p:animEffect transition="in" filter="wipe(left)">
                                      <p:cBhvr>
                                        <p:cTn id="37" dur="250"/>
                                        <p:tgtEl>
                                          <p:spTgt spid="36"/>
                                        </p:tgtEl>
                                      </p:cBhvr>
                                    </p:animEffect>
                                  </p:childTnLst>
                                </p:cTn>
                              </p:par>
                              <p:par>
                                <p:cTn id="38" presetID="53" presetClass="entr" presetSubtype="16" fill="hold" grpId="0" nodeType="withEffect">
                                  <p:stCondLst>
                                    <p:cond delay="0"/>
                                  </p:stCondLst>
                                  <p:childTnLst>
                                    <p:set>
                                      <p:cBhvr>
                                        <p:cTn id="39" dur="1" fill="hold">
                                          <p:stCondLst>
                                            <p:cond delay="0"/>
                                          </p:stCondLst>
                                        </p:cTn>
                                        <p:tgtEl>
                                          <p:spTgt spid="51"/>
                                        </p:tgtEl>
                                        <p:attrNameLst>
                                          <p:attrName>style.visibility</p:attrName>
                                        </p:attrNameLst>
                                      </p:cBhvr>
                                      <p:to>
                                        <p:strVal val="visible"/>
                                      </p:to>
                                    </p:set>
                                    <p:anim calcmode="lin" valueType="num">
                                      <p:cBhvr>
                                        <p:cTn id="40" dur="500" fill="hold"/>
                                        <p:tgtEl>
                                          <p:spTgt spid="51"/>
                                        </p:tgtEl>
                                        <p:attrNameLst>
                                          <p:attrName>ppt_w</p:attrName>
                                        </p:attrNameLst>
                                      </p:cBhvr>
                                      <p:tavLst>
                                        <p:tav tm="0">
                                          <p:val>
                                            <p:fltVal val="0"/>
                                          </p:val>
                                        </p:tav>
                                        <p:tav tm="100000">
                                          <p:val>
                                            <p:strVal val="#ppt_w"/>
                                          </p:val>
                                        </p:tav>
                                      </p:tavLst>
                                    </p:anim>
                                    <p:anim calcmode="lin" valueType="num">
                                      <p:cBhvr>
                                        <p:cTn id="41" dur="500" fill="hold"/>
                                        <p:tgtEl>
                                          <p:spTgt spid="51"/>
                                        </p:tgtEl>
                                        <p:attrNameLst>
                                          <p:attrName>ppt_h</p:attrName>
                                        </p:attrNameLst>
                                      </p:cBhvr>
                                      <p:tavLst>
                                        <p:tav tm="0">
                                          <p:val>
                                            <p:fltVal val="0"/>
                                          </p:val>
                                        </p:tav>
                                        <p:tav tm="100000">
                                          <p:val>
                                            <p:strVal val="#ppt_h"/>
                                          </p:val>
                                        </p:tav>
                                      </p:tavLst>
                                    </p:anim>
                                    <p:animEffect transition="in" filter="fade">
                                      <p:cBhvr>
                                        <p:cTn id="42" dur="500"/>
                                        <p:tgtEl>
                                          <p:spTgt spid="51"/>
                                        </p:tgtEl>
                                      </p:cBhvr>
                                    </p:animEffect>
                                  </p:childTnLst>
                                </p:cTn>
                              </p:par>
                              <p:par>
                                <p:cTn id="43" presetID="53" presetClass="entr" presetSubtype="16" fill="hold" grpId="0" nodeType="withEffect">
                                  <p:stCondLst>
                                    <p:cond delay="250"/>
                                  </p:stCondLst>
                                  <p:childTnLst>
                                    <p:set>
                                      <p:cBhvr>
                                        <p:cTn id="44" dur="1" fill="hold">
                                          <p:stCondLst>
                                            <p:cond delay="0"/>
                                          </p:stCondLst>
                                        </p:cTn>
                                        <p:tgtEl>
                                          <p:spTgt spid="48"/>
                                        </p:tgtEl>
                                        <p:attrNameLst>
                                          <p:attrName>style.visibility</p:attrName>
                                        </p:attrNameLst>
                                      </p:cBhvr>
                                      <p:to>
                                        <p:strVal val="visible"/>
                                      </p:to>
                                    </p:set>
                                    <p:anim calcmode="lin" valueType="num">
                                      <p:cBhvr>
                                        <p:cTn id="45" dur="500" fill="hold"/>
                                        <p:tgtEl>
                                          <p:spTgt spid="48"/>
                                        </p:tgtEl>
                                        <p:attrNameLst>
                                          <p:attrName>ppt_w</p:attrName>
                                        </p:attrNameLst>
                                      </p:cBhvr>
                                      <p:tavLst>
                                        <p:tav tm="0">
                                          <p:val>
                                            <p:fltVal val="0"/>
                                          </p:val>
                                        </p:tav>
                                        <p:tav tm="100000">
                                          <p:val>
                                            <p:strVal val="#ppt_w"/>
                                          </p:val>
                                        </p:tav>
                                      </p:tavLst>
                                    </p:anim>
                                    <p:anim calcmode="lin" valueType="num">
                                      <p:cBhvr>
                                        <p:cTn id="46" dur="500" fill="hold"/>
                                        <p:tgtEl>
                                          <p:spTgt spid="48"/>
                                        </p:tgtEl>
                                        <p:attrNameLst>
                                          <p:attrName>ppt_h</p:attrName>
                                        </p:attrNameLst>
                                      </p:cBhvr>
                                      <p:tavLst>
                                        <p:tav tm="0">
                                          <p:val>
                                            <p:fltVal val="0"/>
                                          </p:val>
                                        </p:tav>
                                        <p:tav tm="100000">
                                          <p:val>
                                            <p:strVal val="#ppt_h"/>
                                          </p:val>
                                        </p:tav>
                                      </p:tavLst>
                                    </p:anim>
                                    <p:animEffect transition="in" filter="fade">
                                      <p:cBhvr>
                                        <p:cTn id="47" dur="500"/>
                                        <p:tgtEl>
                                          <p:spTgt spid="48"/>
                                        </p:tgtEl>
                                      </p:cBhvr>
                                    </p:animEffect>
                                  </p:childTnLst>
                                </p:cTn>
                              </p:par>
                              <p:par>
                                <p:cTn id="48" presetID="53" presetClass="entr" presetSubtype="16" fill="hold" grpId="0" nodeType="withEffect">
                                  <p:stCondLst>
                                    <p:cond delay="500"/>
                                  </p:stCondLst>
                                  <p:childTnLst>
                                    <p:set>
                                      <p:cBhvr>
                                        <p:cTn id="49" dur="1" fill="hold">
                                          <p:stCondLst>
                                            <p:cond delay="0"/>
                                          </p:stCondLst>
                                        </p:cTn>
                                        <p:tgtEl>
                                          <p:spTgt spid="46"/>
                                        </p:tgtEl>
                                        <p:attrNameLst>
                                          <p:attrName>style.visibility</p:attrName>
                                        </p:attrNameLst>
                                      </p:cBhvr>
                                      <p:to>
                                        <p:strVal val="visible"/>
                                      </p:to>
                                    </p:set>
                                    <p:anim calcmode="lin" valueType="num">
                                      <p:cBhvr>
                                        <p:cTn id="50" dur="500" fill="hold"/>
                                        <p:tgtEl>
                                          <p:spTgt spid="46"/>
                                        </p:tgtEl>
                                        <p:attrNameLst>
                                          <p:attrName>ppt_w</p:attrName>
                                        </p:attrNameLst>
                                      </p:cBhvr>
                                      <p:tavLst>
                                        <p:tav tm="0">
                                          <p:val>
                                            <p:fltVal val="0"/>
                                          </p:val>
                                        </p:tav>
                                        <p:tav tm="100000">
                                          <p:val>
                                            <p:strVal val="#ppt_w"/>
                                          </p:val>
                                        </p:tav>
                                      </p:tavLst>
                                    </p:anim>
                                    <p:anim calcmode="lin" valueType="num">
                                      <p:cBhvr>
                                        <p:cTn id="51" dur="500" fill="hold"/>
                                        <p:tgtEl>
                                          <p:spTgt spid="46"/>
                                        </p:tgtEl>
                                        <p:attrNameLst>
                                          <p:attrName>ppt_h</p:attrName>
                                        </p:attrNameLst>
                                      </p:cBhvr>
                                      <p:tavLst>
                                        <p:tav tm="0">
                                          <p:val>
                                            <p:fltVal val="0"/>
                                          </p:val>
                                        </p:tav>
                                        <p:tav tm="100000">
                                          <p:val>
                                            <p:strVal val="#ppt_h"/>
                                          </p:val>
                                        </p:tav>
                                      </p:tavLst>
                                    </p:anim>
                                    <p:animEffect transition="in" filter="fade">
                                      <p:cBhvr>
                                        <p:cTn id="52" dur="500"/>
                                        <p:tgtEl>
                                          <p:spTgt spid="46"/>
                                        </p:tgtEl>
                                      </p:cBhvr>
                                    </p:animEffect>
                                  </p:childTnLst>
                                </p:cTn>
                              </p:par>
                              <p:par>
                                <p:cTn id="53" presetID="53" presetClass="entr" presetSubtype="16" fill="hold" grpId="0" nodeType="withEffect">
                                  <p:stCondLst>
                                    <p:cond delay="0"/>
                                  </p:stCondLst>
                                  <p:childTnLst>
                                    <p:set>
                                      <p:cBhvr>
                                        <p:cTn id="54" dur="1" fill="hold">
                                          <p:stCondLst>
                                            <p:cond delay="0"/>
                                          </p:stCondLst>
                                        </p:cTn>
                                        <p:tgtEl>
                                          <p:spTgt spid="50"/>
                                        </p:tgtEl>
                                        <p:attrNameLst>
                                          <p:attrName>style.visibility</p:attrName>
                                        </p:attrNameLst>
                                      </p:cBhvr>
                                      <p:to>
                                        <p:strVal val="visible"/>
                                      </p:to>
                                    </p:set>
                                    <p:anim calcmode="lin" valueType="num">
                                      <p:cBhvr>
                                        <p:cTn id="55" dur="500" fill="hold"/>
                                        <p:tgtEl>
                                          <p:spTgt spid="50"/>
                                        </p:tgtEl>
                                        <p:attrNameLst>
                                          <p:attrName>ppt_w</p:attrName>
                                        </p:attrNameLst>
                                      </p:cBhvr>
                                      <p:tavLst>
                                        <p:tav tm="0">
                                          <p:val>
                                            <p:fltVal val="0"/>
                                          </p:val>
                                        </p:tav>
                                        <p:tav tm="100000">
                                          <p:val>
                                            <p:strVal val="#ppt_w"/>
                                          </p:val>
                                        </p:tav>
                                      </p:tavLst>
                                    </p:anim>
                                    <p:anim calcmode="lin" valueType="num">
                                      <p:cBhvr>
                                        <p:cTn id="56" dur="500" fill="hold"/>
                                        <p:tgtEl>
                                          <p:spTgt spid="50"/>
                                        </p:tgtEl>
                                        <p:attrNameLst>
                                          <p:attrName>ppt_h</p:attrName>
                                        </p:attrNameLst>
                                      </p:cBhvr>
                                      <p:tavLst>
                                        <p:tav tm="0">
                                          <p:val>
                                            <p:fltVal val="0"/>
                                          </p:val>
                                        </p:tav>
                                        <p:tav tm="100000">
                                          <p:val>
                                            <p:strVal val="#ppt_h"/>
                                          </p:val>
                                        </p:tav>
                                      </p:tavLst>
                                    </p:anim>
                                    <p:animEffect transition="in" filter="fade">
                                      <p:cBhvr>
                                        <p:cTn id="57" dur="500"/>
                                        <p:tgtEl>
                                          <p:spTgt spid="50"/>
                                        </p:tgtEl>
                                      </p:cBhvr>
                                    </p:animEffect>
                                  </p:childTnLst>
                                </p:cTn>
                              </p:par>
                              <p:par>
                                <p:cTn id="58" presetID="53" presetClass="entr" presetSubtype="16" fill="hold" grpId="0" nodeType="withEffect">
                                  <p:stCondLst>
                                    <p:cond delay="250"/>
                                  </p:stCondLst>
                                  <p:childTnLst>
                                    <p:set>
                                      <p:cBhvr>
                                        <p:cTn id="59" dur="1" fill="hold">
                                          <p:stCondLst>
                                            <p:cond delay="0"/>
                                          </p:stCondLst>
                                        </p:cTn>
                                        <p:tgtEl>
                                          <p:spTgt spid="54"/>
                                        </p:tgtEl>
                                        <p:attrNameLst>
                                          <p:attrName>style.visibility</p:attrName>
                                        </p:attrNameLst>
                                      </p:cBhvr>
                                      <p:to>
                                        <p:strVal val="visible"/>
                                      </p:to>
                                    </p:set>
                                    <p:anim calcmode="lin" valueType="num">
                                      <p:cBhvr>
                                        <p:cTn id="60" dur="500" fill="hold"/>
                                        <p:tgtEl>
                                          <p:spTgt spid="54"/>
                                        </p:tgtEl>
                                        <p:attrNameLst>
                                          <p:attrName>ppt_w</p:attrName>
                                        </p:attrNameLst>
                                      </p:cBhvr>
                                      <p:tavLst>
                                        <p:tav tm="0">
                                          <p:val>
                                            <p:fltVal val="0"/>
                                          </p:val>
                                        </p:tav>
                                        <p:tav tm="100000">
                                          <p:val>
                                            <p:strVal val="#ppt_w"/>
                                          </p:val>
                                        </p:tav>
                                      </p:tavLst>
                                    </p:anim>
                                    <p:anim calcmode="lin" valueType="num">
                                      <p:cBhvr>
                                        <p:cTn id="61" dur="500" fill="hold"/>
                                        <p:tgtEl>
                                          <p:spTgt spid="54"/>
                                        </p:tgtEl>
                                        <p:attrNameLst>
                                          <p:attrName>ppt_h</p:attrName>
                                        </p:attrNameLst>
                                      </p:cBhvr>
                                      <p:tavLst>
                                        <p:tav tm="0">
                                          <p:val>
                                            <p:fltVal val="0"/>
                                          </p:val>
                                        </p:tav>
                                        <p:tav tm="100000">
                                          <p:val>
                                            <p:strVal val="#ppt_h"/>
                                          </p:val>
                                        </p:tav>
                                      </p:tavLst>
                                    </p:anim>
                                    <p:animEffect transition="in" filter="fade">
                                      <p:cBhvr>
                                        <p:cTn id="62" dur="500"/>
                                        <p:tgtEl>
                                          <p:spTgt spid="54"/>
                                        </p:tgtEl>
                                      </p:cBhvr>
                                    </p:animEffect>
                                  </p:childTnLst>
                                </p:cTn>
                              </p:par>
                              <p:par>
                                <p:cTn id="63" presetID="53" presetClass="entr" presetSubtype="16" fill="hold" grpId="0" nodeType="withEffect">
                                  <p:stCondLst>
                                    <p:cond delay="0"/>
                                  </p:stCondLst>
                                  <p:childTnLst>
                                    <p:set>
                                      <p:cBhvr>
                                        <p:cTn id="64" dur="1" fill="hold">
                                          <p:stCondLst>
                                            <p:cond delay="0"/>
                                          </p:stCondLst>
                                        </p:cTn>
                                        <p:tgtEl>
                                          <p:spTgt spid="47"/>
                                        </p:tgtEl>
                                        <p:attrNameLst>
                                          <p:attrName>style.visibility</p:attrName>
                                        </p:attrNameLst>
                                      </p:cBhvr>
                                      <p:to>
                                        <p:strVal val="visible"/>
                                      </p:to>
                                    </p:set>
                                    <p:anim calcmode="lin" valueType="num">
                                      <p:cBhvr>
                                        <p:cTn id="65" dur="500" fill="hold"/>
                                        <p:tgtEl>
                                          <p:spTgt spid="47"/>
                                        </p:tgtEl>
                                        <p:attrNameLst>
                                          <p:attrName>ppt_w</p:attrName>
                                        </p:attrNameLst>
                                      </p:cBhvr>
                                      <p:tavLst>
                                        <p:tav tm="0">
                                          <p:val>
                                            <p:fltVal val="0"/>
                                          </p:val>
                                        </p:tav>
                                        <p:tav tm="100000">
                                          <p:val>
                                            <p:strVal val="#ppt_w"/>
                                          </p:val>
                                        </p:tav>
                                      </p:tavLst>
                                    </p:anim>
                                    <p:anim calcmode="lin" valueType="num">
                                      <p:cBhvr>
                                        <p:cTn id="66" dur="500" fill="hold"/>
                                        <p:tgtEl>
                                          <p:spTgt spid="47"/>
                                        </p:tgtEl>
                                        <p:attrNameLst>
                                          <p:attrName>ppt_h</p:attrName>
                                        </p:attrNameLst>
                                      </p:cBhvr>
                                      <p:tavLst>
                                        <p:tav tm="0">
                                          <p:val>
                                            <p:fltVal val="0"/>
                                          </p:val>
                                        </p:tav>
                                        <p:tav tm="100000">
                                          <p:val>
                                            <p:strVal val="#ppt_h"/>
                                          </p:val>
                                        </p:tav>
                                      </p:tavLst>
                                    </p:anim>
                                    <p:animEffect transition="in" filter="fade">
                                      <p:cBhvr>
                                        <p:cTn id="67" dur="500"/>
                                        <p:tgtEl>
                                          <p:spTgt spid="47"/>
                                        </p:tgtEl>
                                      </p:cBhvr>
                                    </p:animEffect>
                                  </p:childTnLst>
                                </p:cTn>
                              </p:par>
                              <p:par>
                                <p:cTn id="68" presetID="53" presetClass="entr" presetSubtype="16" fill="hold" grpId="0" nodeType="withEffect">
                                  <p:stCondLst>
                                    <p:cond delay="500"/>
                                  </p:stCondLst>
                                  <p:childTnLst>
                                    <p:set>
                                      <p:cBhvr>
                                        <p:cTn id="69" dur="1" fill="hold">
                                          <p:stCondLst>
                                            <p:cond delay="0"/>
                                          </p:stCondLst>
                                        </p:cTn>
                                        <p:tgtEl>
                                          <p:spTgt spid="27"/>
                                        </p:tgtEl>
                                        <p:attrNameLst>
                                          <p:attrName>style.visibility</p:attrName>
                                        </p:attrNameLst>
                                      </p:cBhvr>
                                      <p:to>
                                        <p:strVal val="visible"/>
                                      </p:to>
                                    </p:set>
                                    <p:anim calcmode="lin" valueType="num">
                                      <p:cBhvr>
                                        <p:cTn id="70" dur="500" fill="hold"/>
                                        <p:tgtEl>
                                          <p:spTgt spid="27"/>
                                        </p:tgtEl>
                                        <p:attrNameLst>
                                          <p:attrName>ppt_w</p:attrName>
                                        </p:attrNameLst>
                                      </p:cBhvr>
                                      <p:tavLst>
                                        <p:tav tm="0">
                                          <p:val>
                                            <p:fltVal val="0"/>
                                          </p:val>
                                        </p:tav>
                                        <p:tav tm="100000">
                                          <p:val>
                                            <p:strVal val="#ppt_w"/>
                                          </p:val>
                                        </p:tav>
                                      </p:tavLst>
                                    </p:anim>
                                    <p:anim calcmode="lin" valueType="num">
                                      <p:cBhvr>
                                        <p:cTn id="71" dur="500" fill="hold"/>
                                        <p:tgtEl>
                                          <p:spTgt spid="27"/>
                                        </p:tgtEl>
                                        <p:attrNameLst>
                                          <p:attrName>ppt_h</p:attrName>
                                        </p:attrNameLst>
                                      </p:cBhvr>
                                      <p:tavLst>
                                        <p:tav tm="0">
                                          <p:val>
                                            <p:fltVal val="0"/>
                                          </p:val>
                                        </p:tav>
                                        <p:tav tm="100000">
                                          <p:val>
                                            <p:strVal val="#ppt_h"/>
                                          </p:val>
                                        </p:tav>
                                      </p:tavLst>
                                    </p:anim>
                                    <p:animEffect transition="in" filter="fade">
                                      <p:cBhvr>
                                        <p:cTn id="72" dur="500"/>
                                        <p:tgtEl>
                                          <p:spTgt spid="27"/>
                                        </p:tgtEl>
                                      </p:cBhvr>
                                    </p:animEffect>
                                  </p:childTnLst>
                                </p:cTn>
                              </p:par>
                              <p:par>
                                <p:cTn id="73" presetID="53" presetClass="entr" presetSubtype="16" fill="hold" grpId="0" nodeType="withEffect">
                                  <p:stCondLst>
                                    <p:cond delay="0"/>
                                  </p:stCondLst>
                                  <p:childTnLst>
                                    <p:set>
                                      <p:cBhvr>
                                        <p:cTn id="74" dur="1" fill="hold">
                                          <p:stCondLst>
                                            <p:cond delay="0"/>
                                          </p:stCondLst>
                                        </p:cTn>
                                        <p:tgtEl>
                                          <p:spTgt spid="45"/>
                                        </p:tgtEl>
                                        <p:attrNameLst>
                                          <p:attrName>style.visibility</p:attrName>
                                        </p:attrNameLst>
                                      </p:cBhvr>
                                      <p:to>
                                        <p:strVal val="visible"/>
                                      </p:to>
                                    </p:set>
                                    <p:anim calcmode="lin" valueType="num">
                                      <p:cBhvr>
                                        <p:cTn id="75" dur="500" fill="hold"/>
                                        <p:tgtEl>
                                          <p:spTgt spid="45"/>
                                        </p:tgtEl>
                                        <p:attrNameLst>
                                          <p:attrName>ppt_w</p:attrName>
                                        </p:attrNameLst>
                                      </p:cBhvr>
                                      <p:tavLst>
                                        <p:tav tm="0">
                                          <p:val>
                                            <p:fltVal val="0"/>
                                          </p:val>
                                        </p:tav>
                                        <p:tav tm="100000">
                                          <p:val>
                                            <p:strVal val="#ppt_w"/>
                                          </p:val>
                                        </p:tav>
                                      </p:tavLst>
                                    </p:anim>
                                    <p:anim calcmode="lin" valueType="num">
                                      <p:cBhvr>
                                        <p:cTn id="76" dur="500" fill="hold"/>
                                        <p:tgtEl>
                                          <p:spTgt spid="45"/>
                                        </p:tgtEl>
                                        <p:attrNameLst>
                                          <p:attrName>ppt_h</p:attrName>
                                        </p:attrNameLst>
                                      </p:cBhvr>
                                      <p:tavLst>
                                        <p:tav tm="0">
                                          <p:val>
                                            <p:fltVal val="0"/>
                                          </p:val>
                                        </p:tav>
                                        <p:tav tm="100000">
                                          <p:val>
                                            <p:strVal val="#ppt_h"/>
                                          </p:val>
                                        </p:tav>
                                      </p:tavLst>
                                    </p:anim>
                                    <p:animEffect transition="in" filter="fade">
                                      <p:cBhvr>
                                        <p:cTn id="77" dur="500"/>
                                        <p:tgtEl>
                                          <p:spTgt spid="45"/>
                                        </p:tgtEl>
                                      </p:cBhvr>
                                    </p:animEffect>
                                  </p:childTnLst>
                                </p:cTn>
                              </p:par>
                              <p:par>
                                <p:cTn id="78" presetID="53" presetClass="entr" presetSubtype="16" fill="hold" grpId="0" nodeType="withEffect">
                                  <p:stCondLst>
                                    <p:cond delay="250"/>
                                  </p:stCondLst>
                                  <p:childTnLst>
                                    <p:set>
                                      <p:cBhvr>
                                        <p:cTn id="79" dur="1" fill="hold">
                                          <p:stCondLst>
                                            <p:cond delay="0"/>
                                          </p:stCondLst>
                                        </p:cTn>
                                        <p:tgtEl>
                                          <p:spTgt spid="49"/>
                                        </p:tgtEl>
                                        <p:attrNameLst>
                                          <p:attrName>style.visibility</p:attrName>
                                        </p:attrNameLst>
                                      </p:cBhvr>
                                      <p:to>
                                        <p:strVal val="visible"/>
                                      </p:to>
                                    </p:set>
                                    <p:anim calcmode="lin" valueType="num">
                                      <p:cBhvr>
                                        <p:cTn id="80" dur="500" fill="hold"/>
                                        <p:tgtEl>
                                          <p:spTgt spid="49"/>
                                        </p:tgtEl>
                                        <p:attrNameLst>
                                          <p:attrName>ppt_w</p:attrName>
                                        </p:attrNameLst>
                                      </p:cBhvr>
                                      <p:tavLst>
                                        <p:tav tm="0">
                                          <p:val>
                                            <p:fltVal val="0"/>
                                          </p:val>
                                        </p:tav>
                                        <p:tav tm="100000">
                                          <p:val>
                                            <p:strVal val="#ppt_w"/>
                                          </p:val>
                                        </p:tav>
                                      </p:tavLst>
                                    </p:anim>
                                    <p:anim calcmode="lin" valueType="num">
                                      <p:cBhvr>
                                        <p:cTn id="81" dur="500" fill="hold"/>
                                        <p:tgtEl>
                                          <p:spTgt spid="49"/>
                                        </p:tgtEl>
                                        <p:attrNameLst>
                                          <p:attrName>ppt_h</p:attrName>
                                        </p:attrNameLst>
                                      </p:cBhvr>
                                      <p:tavLst>
                                        <p:tav tm="0">
                                          <p:val>
                                            <p:fltVal val="0"/>
                                          </p:val>
                                        </p:tav>
                                        <p:tav tm="100000">
                                          <p:val>
                                            <p:strVal val="#ppt_h"/>
                                          </p:val>
                                        </p:tav>
                                      </p:tavLst>
                                    </p:anim>
                                    <p:animEffect transition="in" filter="fade">
                                      <p:cBhvr>
                                        <p:cTn id="82" dur="500"/>
                                        <p:tgtEl>
                                          <p:spTgt spid="49"/>
                                        </p:tgtEl>
                                      </p:cBhvr>
                                    </p:animEffect>
                                  </p:childTnLst>
                                </p:cTn>
                              </p:par>
                            </p:childTnLst>
                          </p:cTn>
                        </p:par>
                        <p:par>
                          <p:cTn id="83" fill="hold">
                            <p:stCondLst>
                              <p:cond delay="3750"/>
                            </p:stCondLst>
                            <p:childTnLst>
                              <p:par>
                                <p:cTn id="84" presetID="22" presetClass="entr" presetSubtype="8" fill="hold" nodeType="afterEffect">
                                  <p:stCondLst>
                                    <p:cond delay="0"/>
                                  </p:stCondLst>
                                  <p:childTnLst>
                                    <p:set>
                                      <p:cBhvr>
                                        <p:cTn id="85" dur="1" fill="hold">
                                          <p:stCondLst>
                                            <p:cond delay="0"/>
                                          </p:stCondLst>
                                        </p:cTn>
                                        <p:tgtEl>
                                          <p:spTgt spid="9"/>
                                        </p:tgtEl>
                                        <p:attrNameLst>
                                          <p:attrName>style.visibility</p:attrName>
                                        </p:attrNameLst>
                                      </p:cBhvr>
                                      <p:to>
                                        <p:strVal val="visible"/>
                                      </p:to>
                                    </p:set>
                                    <p:animEffect transition="in" filter="wipe(left)">
                                      <p:cBhvr>
                                        <p:cTn id="86" dur="500"/>
                                        <p:tgtEl>
                                          <p:spTgt spid="9"/>
                                        </p:tgtEl>
                                      </p:cBhvr>
                                    </p:animEffect>
                                  </p:childTnLst>
                                </p:cTn>
                              </p:par>
                            </p:childTnLst>
                          </p:cTn>
                        </p:par>
                        <p:par>
                          <p:cTn id="87" fill="hold">
                            <p:stCondLst>
                              <p:cond delay="4250"/>
                            </p:stCondLst>
                            <p:childTnLst>
                              <p:par>
                                <p:cTn id="88" presetID="10" presetClass="entr" presetSubtype="0" fill="hold" grpId="0" nodeType="afterEffect">
                                  <p:stCondLst>
                                    <p:cond delay="0"/>
                                  </p:stCondLst>
                                  <p:childTnLst>
                                    <p:set>
                                      <p:cBhvr>
                                        <p:cTn id="89" dur="1" fill="hold">
                                          <p:stCondLst>
                                            <p:cond delay="0"/>
                                          </p:stCondLst>
                                        </p:cTn>
                                        <p:tgtEl>
                                          <p:spTgt spid="55"/>
                                        </p:tgtEl>
                                        <p:attrNameLst>
                                          <p:attrName>style.visibility</p:attrName>
                                        </p:attrNameLst>
                                      </p:cBhvr>
                                      <p:to>
                                        <p:strVal val="visible"/>
                                      </p:to>
                                    </p:set>
                                    <p:animEffect transition="in" filter="fade">
                                      <p:cBhvr>
                                        <p:cTn id="90"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45" grpId="0" animBg="1"/>
      <p:bldP spid="46" grpId="0" animBg="1"/>
      <p:bldP spid="47" grpId="0" animBg="1"/>
      <p:bldP spid="48" grpId="0" animBg="1"/>
      <p:bldP spid="49" grpId="0" animBg="1"/>
      <p:bldP spid="50" grpId="0" animBg="1"/>
      <p:bldP spid="51" grpId="0" animBg="1"/>
      <p:bldP spid="54" grpId="0" animBg="1"/>
      <p:bldP spid="55"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smtClean="0"/>
              <a:t>Simplifying Integration</a:t>
            </a:r>
            <a:endParaRPr lang="en-US" sz="4800" dirty="0"/>
          </a:p>
        </p:txBody>
      </p:sp>
      <p:sp>
        <p:nvSpPr>
          <p:cNvPr id="3" name="TextBox 2"/>
          <p:cNvSpPr txBox="1"/>
          <p:nvPr/>
        </p:nvSpPr>
        <p:spPr>
          <a:xfrm>
            <a:off x="2727767" y="208344"/>
            <a:ext cx="6736466" cy="738664"/>
          </a:xfrm>
          <a:prstGeom prst="rect">
            <a:avLst/>
          </a:prstGeom>
          <a:noFill/>
        </p:spPr>
        <p:txBody>
          <a:bodyPr wrap="square" lIns="182880" tIns="146304" rIns="182880" bIns="146304" rtlCol="0">
            <a:spAutoFit/>
          </a:bodyPr>
          <a:lstStyle/>
          <a:p>
            <a:pPr algn="ctr">
              <a:lnSpc>
                <a:spcPct val="90000"/>
              </a:lnSpc>
              <a:spcAft>
                <a:spcPts val="600"/>
              </a:spcAft>
            </a:pPr>
            <a:r>
              <a:rPr lang="en-US" sz="3200" dirty="0" smtClean="0">
                <a:gradFill>
                  <a:gsLst>
                    <a:gs pos="2917">
                      <a:schemeClr val="tx1"/>
                    </a:gs>
                    <a:gs pos="30000">
                      <a:schemeClr val="tx1"/>
                    </a:gs>
                  </a:gsLst>
                  <a:lin ang="5400000" scaled="0"/>
                </a:gradFill>
              </a:rPr>
              <a:t>Managed Middle Tier</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20495" y="1498126"/>
            <a:ext cx="780290" cy="780290"/>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20495" y="3329468"/>
            <a:ext cx="780290" cy="780290"/>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20495" y="2413797"/>
            <a:ext cx="780290" cy="780290"/>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120495" y="4245138"/>
            <a:ext cx="780290" cy="780290"/>
          </a:xfrm>
          <a:prstGeom prst="rect">
            <a:avLst/>
          </a:prstGeom>
        </p:spPr>
      </p:pic>
      <p:sp>
        <p:nvSpPr>
          <p:cNvPr id="11" name="TextBox 10"/>
          <p:cNvSpPr txBox="1"/>
          <p:nvPr/>
        </p:nvSpPr>
        <p:spPr>
          <a:xfrm>
            <a:off x="0" y="1602039"/>
            <a:ext cx="3958542"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smtClean="0">
                <a:gradFill>
                  <a:gsLst>
                    <a:gs pos="2917">
                      <a:schemeClr val="tx1"/>
                    </a:gs>
                    <a:gs pos="30000">
                      <a:schemeClr val="tx1"/>
                    </a:gs>
                  </a:gsLst>
                  <a:lin ang="5400000" scaled="0"/>
                </a:gradFill>
                <a:latin typeface="+mj-lt"/>
              </a:rPr>
              <a:t>On Premise Applications</a:t>
            </a:r>
          </a:p>
        </p:txBody>
      </p:sp>
      <p:sp>
        <p:nvSpPr>
          <p:cNvPr id="12" name="TextBox 11"/>
          <p:cNvSpPr txBox="1"/>
          <p:nvPr/>
        </p:nvSpPr>
        <p:spPr>
          <a:xfrm>
            <a:off x="0" y="2517710"/>
            <a:ext cx="3958542"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latin typeface="+mj-lt"/>
              </a:rPr>
              <a:t>Databases</a:t>
            </a:r>
            <a:r>
              <a:rPr lang="en-US" sz="2000" dirty="0" smtClean="0">
                <a:gradFill>
                  <a:gsLst>
                    <a:gs pos="2917">
                      <a:schemeClr val="tx1"/>
                    </a:gs>
                    <a:gs pos="30000">
                      <a:schemeClr val="tx1"/>
                    </a:gs>
                  </a:gsLst>
                  <a:lin ang="5400000" scaled="0"/>
                </a:gradFill>
                <a:latin typeface="+mj-lt"/>
              </a:rPr>
              <a:t> in Azure VMs</a:t>
            </a:r>
          </a:p>
        </p:txBody>
      </p:sp>
      <p:sp>
        <p:nvSpPr>
          <p:cNvPr id="13" name="TextBox 12"/>
          <p:cNvSpPr txBox="1"/>
          <p:nvPr/>
        </p:nvSpPr>
        <p:spPr>
          <a:xfrm>
            <a:off x="0" y="3433381"/>
            <a:ext cx="3958542"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smtClean="0">
                <a:gradFill>
                  <a:gsLst>
                    <a:gs pos="2917">
                      <a:schemeClr val="tx1"/>
                    </a:gs>
                    <a:gs pos="30000">
                      <a:schemeClr val="tx1"/>
                    </a:gs>
                  </a:gsLst>
                  <a:lin ang="5400000" scaled="0"/>
                </a:gradFill>
                <a:latin typeface="+mj-lt"/>
              </a:rPr>
              <a:t>SharePoint Online</a:t>
            </a:r>
          </a:p>
        </p:txBody>
      </p:sp>
      <p:sp>
        <p:nvSpPr>
          <p:cNvPr id="14" name="TextBox 13"/>
          <p:cNvSpPr txBox="1"/>
          <p:nvPr/>
        </p:nvSpPr>
        <p:spPr>
          <a:xfrm>
            <a:off x="0" y="4349052"/>
            <a:ext cx="3958542"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smtClean="0">
                <a:gradFill>
                  <a:gsLst>
                    <a:gs pos="2917">
                      <a:schemeClr val="tx1"/>
                    </a:gs>
                    <a:gs pos="30000">
                      <a:schemeClr val="tx1"/>
                    </a:gs>
                  </a:gsLst>
                  <a:lin ang="5400000" scaled="0"/>
                </a:gradFill>
                <a:latin typeface="+mj-lt"/>
              </a:rPr>
              <a:t>Cloud-Hosted Web Apps</a:t>
            </a:r>
          </a:p>
        </p:txBody>
      </p:sp>
      <p:cxnSp>
        <p:nvCxnSpPr>
          <p:cNvPr id="17" name="Straight Arrow Connector 16"/>
          <p:cNvCxnSpPr/>
          <p:nvPr/>
        </p:nvCxnSpPr>
        <p:spPr>
          <a:xfrm>
            <a:off x="4085863" y="1888271"/>
            <a:ext cx="3912243" cy="2221487"/>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19" name="Picture 1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27985" y="1888271"/>
            <a:ext cx="780290" cy="780290"/>
          </a:xfrm>
          <a:prstGeom prst="rect">
            <a:avLst/>
          </a:prstGeom>
        </p:spPr>
      </p:pic>
      <p:pic>
        <p:nvPicPr>
          <p:cNvPr id="22" name="Picture 2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327985" y="3927751"/>
            <a:ext cx="780290" cy="780290"/>
          </a:xfrm>
          <a:prstGeom prst="rect">
            <a:avLst/>
          </a:prstGeom>
        </p:spPr>
      </p:pic>
      <p:pic>
        <p:nvPicPr>
          <p:cNvPr id="23" name="Picture 2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327985" y="2908011"/>
            <a:ext cx="780290" cy="780290"/>
          </a:xfrm>
          <a:prstGeom prst="rect">
            <a:avLst/>
          </a:prstGeom>
        </p:spPr>
      </p:pic>
      <p:cxnSp>
        <p:nvCxnSpPr>
          <p:cNvPr id="25" name="Straight Arrow Connector 24"/>
          <p:cNvCxnSpPr/>
          <p:nvPr/>
        </p:nvCxnSpPr>
        <p:spPr>
          <a:xfrm>
            <a:off x="4085863" y="2803942"/>
            <a:ext cx="4064643" cy="145821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4136021" y="2357177"/>
            <a:ext cx="3862085" cy="132327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a:off x="4085863" y="1888271"/>
            <a:ext cx="3912243" cy="390145"/>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flipV="1">
            <a:off x="4085863" y="3298156"/>
            <a:ext cx="3912243" cy="136272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a:off x="4085863" y="2829535"/>
            <a:ext cx="3912243" cy="49993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 name="Rectangle 3"/>
          <p:cNvSpPr/>
          <p:nvPr/>
        </p:nvSpPr>
        <p:spPr bwMode="auto">
          <a:xfrm>
            <a:off x="5667274" y="1415629"/>
            <a:ext cx="746052" cy="300760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3600" dirty="0" smtClean="0">
                <a:gradFill>
                  <a:gsLst>
                    <a:gs pos="0">
                      <a:srgbClr val="FFFFFF"/>
                    </a:gs>
                    <a:gs pos="100000">
                      <a:srgbClr val="FFFFFF"/>
                    </a:gs>
                  </a:gsLst>
                  <a:lin ang="5400000" scaled="0"/>
                </a:gradFill>
                <a:ea typeface="Segoe UI" pitchFamily="34" charset="0"/>
                <a:cs typeface="Segoe UI" pitchFamily="34" charset="0"/>
              </a:rPr>
              <a:t>API App[s]</a:t>
            </a:r>
          </a:p>
        </p:txBody>
      </p:sp>
      <p:cxnSp>
        <p:nvCxnSpPr>
          <p:cNvPr id="10" name="Straight Arrow Connector 9"/>
          <p:cNvCxnSpPr/>
          <p:nvPr/>
        </p:nvCxnSpPr>
        <p:spPr>
          <a:xfrm>
            <a:off x="4085863" y="1888271"/>
            <a:ext cx="1400537" cy="1110743"/>
          </a:xfrm>
          <a:prstGeom prst="straightConnector1">
            <a:avLst/>
          </a:prstGeom>
          <a:ln>
            <a:headEnd type="none"/>
            <a:tailEnd type="triangle"/>
          </a:ln>
        </p:spPr>
        <p:style>
          <a:lnRef idx="1">
            <a:schemeClr val="accent3"/>
          </a:lnRef>
          <a:fillRef idx="0">
            <a:schemeClr val="accent3"/>
          </a:fillRef>
          <a:effectRef idx="0">
            <a:schemeClr val="accent3"/>
          </a:effectRef>
          <a:fontRef idx="minor">
            <a:schemeClr val="tx1"/>
          </a:fontRef>
        </p:style>
      </p:cxnSp>
      <p:cxnSp>
        <p:nvCxnSpPr>
          <p:cNvPr id="24" name="Straight Arrow Connector 23"/>
          <p:cNvCxnSpPr/>
          <p:nvPr/>
        </p:nvCxnSpPr>
        <p:spPr>
          <a:xfrm>
            <a:off x="4112639" y="2829535"/>
            <a:ext cx="1369557" cy="316221"/>
          </a:xfrm>
          <a:prstGeom prst="straightConnector1">
            <a:avLst/>
          </a:prstGeom>
          <a:ln>
            <a:headEnd type="none"/>
            <a:tailEnd type="triangle"/>
          </a:ln>
        </p:spPr>
        <p:style>
          <a:lnRef idx="1">
            <a:schemeClr val="accent3"/>
          </a:lnRef>
          <a:fillRef idx="0">
            <a:schemeClr val="accent3"/>
          </a:fillRef>
          <a:effectRef idx="0">
            <a:schemeClr val="accent3"/>
          </a:effectRef>
          <a:fontRef idx="minor">
            <a:schemeClr val="tx1"/>
          </a:fontRef>
        </p:style>
      </p:cxnSp>
      <p:cxnSp>
        <p:nvCxnSpPr>
          <p:cNvPr id="31" name="Straight Arrow Connector 30"/>
          <p:cNvCxnSpPr/>
          <p:nvPr/>
        </p:nvCxnSpPr>
        <p:spPr>
          <a:xfrm flipV="1">
            <a:off x="4143620" y="3355061"/>
            <a:ext cx="1280413" cy="272697"/>
          </a:xfrm>
          <a:prstGeom prst="straightConnector1">
            <a:avLst/>
          </a:prstGeom>
          <a:ln>
            <a:headEnd type="none"/>
            <a:tailEnd type="triangle"/>
          </a:ln>
        </p:spPr>
        <p:style>
          <a:lnRef idx="1">
            <a:schemeClr val="accent3"/>
          </a:lnRef>
          <a:fillRef idx="0">
            <a:schemeClr val="accent3"/>
          </a:fillRef>
          <a:effectRef idx="0">
            <a:schemeClr val="accent3"/>
          </a:effectRef>
          <a:fontRef idx="minor">
            <a:schemeClr val="tx1"/>
          </a:fontRef>
        </p:style>
      </p:cxnSp>
      <p:cxnSp>
        <p:nvCxnSpPr>
          <p:cNvPr id="28" name="Straight Arrow Connector 27"/>
          <p:cNvCxnSpPr/>
          <p:nvPr/>
        </p:nvCxnSpPr>
        <p:spPr>
          <a:xfrm flipV="1">
            <a:off x="4085863" y="3481868"/>
            <a:ext cx="1396333" cy="1153416"/>
          </a:xfrm>
          <a:prstGeom prst="straightConnector1">
            <a:avLst/>
          </a:prstGeom>
          <a:ln>
            <a:headEnd type="none"/>
            <a:tailEnd type="triangle"/>
          </a:ln>
        </p:spPr>
        <p:style>
          <a:lnRef idx="1">
            <a:schemeClr val="accent3"/>
          </a:lnRef>
          <a:fillRef idx="0">
            <a:schemeClr val="accent3"/>
          </a:fillRef>
          <a:effectRef idx="0">
            <a:schemeClr val="accent3"/>
          </a:effectRef>
          <a:fontRef idx="minor">
            <a:schemeClr val="tx1"/>
          </a:fontRef>
        </p:style>
      </p:cxnSp>
      <p:cxnSp>
        <p:nvCxnSpPr>
          <p:cNvPr id="34" name="Straight Arrow Connector 33"/>
          <p:cNvCxnSpPr/>
          <p:nvPr/>
        </p:nvCxnSpPr>
        <p:spPr>
          <a:xfrm flipV="1">
            <a:off x="6598404" y="2374637"/>
            <a:ext cx="1423084" cy="771119"/>
          </a:xfrm>
          <a:prstGeom prst="straightConnector1">
            <a:avLst/>
          </a:prstGeom>
          <a:ln>
            <a:headEnd type="none"/>
            <a:tailEnd type="triangle"/>
          </a:ln>
        </p:spPr>
        <p:style>
          <a:lnRef idx="1">
            <a:schemeClr val="accent3"/>
          </a:lnRef>
          <a:fillRef idx="0">
            <a:schemeClr val="accent3"/>
          </a:fillRef>
          <a:effectRef idx="0">
            <a:schemeClr val="accent3"/>
          </a:effectRef>
          <a:fontRef idx="minor">
            <a:schemeClr val="tx1"/>
          </a:fontRef>
        </p:style>
      </p:cxnSp>
      <p:cxnSp>
        <p:nvCxnSpPr>
          <p:cNvPr id="37" name="Straight Arrow Connector 36"/>
          <p:cNvCxnSpPr/>
          <p:nvPr/>
        </p:nvCxnSpPr>
        <p:spPr>
          <a:xfrm>
            <a:off x="6598404" y="3355061"/>
            <a:ext cx="1575484" cy="962835"/>
          </a:xfrm>
          <a:prstGeom prst="straightConnector1">
            <a:avLst/>
          </a:prstGeom>
          <a:ln>
            <a:headEnd type="none"/>
            <a:tailEnd type="triangle"/>
          </a:ln>
        </p:spPr>
        <p:style>
          <a:lnRef idx="1">
            <a:schemeClr val="accent3"/>
          </a:lnRef>
          <a:fillRef idx="0">
            <a:schemeClr val="accent3"/>
          </a:fillRef>
          <a:effectRef idx="0">
            <a:schemeClr val="accent3"/>
          </a:effectRef>
          <a:fontRef idx="minor">
            <a:schemeClr val="tx1"/>
          </a:fontRef>
        </p:style>
      </p:cxnSp>
      <p:cxnSp>
        <p:nvCxnSpPr>
          <p:cNvPr id="39" name="Straight Arrow Connector 38"/>
          <p:cNvCxnSpPr/>
          <p:nvPr/>
        </p:nvCxnSpPr>
        <p:spPr>
          <a:xfrm>
            <a:off x="6598404" y="3229734"/>
            <a:ext cx="1423084" cy="99734"/>
          </a:xfrm>
          <a:prstGeom prst="straightConnector1">
            <a:avLst/>
          </a:prstGeom>
          <a:ln>
            <a:headEnd type="none"/>
            <a:tailEnd type="triangle"/>
          </a:ln>
        </p:spPr>
        <p:style>
          <a:lnRef idx="1">
            <a:schemeClr val="accent3"/>
          </a:lnRef>
          <a:fillRef idx="0">
            <a:schemeClr val="accent3"/>
          </a:fillRef>
          <a:effectRef idx="0">
            <a:schemeClr val="accent3"/>
          </a:effectRef>
          <a:fontRef idx="minor">
            <a:schemeClr val="tx1"/>
          </a:fontRef>
        </p:style>
      </p:cxnSp>
      <p:sp>
        <p:nvSpPr>
          <p:cNvPr id="42" name="TextBox 41"/>
          <p:cNvSpPr txBox="1"/>
          <p:nvPr/>
        </p:nvSpPr>
        <p:spPr>
          <a:xfrm>
            <a:off x="4730807" y="4423234"/>
            <a:ext cx="2774753" cy="517065"/>
          </a:xfrm>
          <a:prstGeom prst="rect">
            <a:avLst/>
          </a:prstGeom>
          <a:noFill/>
        </p:spPr>
        <p:txBody>
          <a:bodyPr wrap="square" lIns="182880" tIns="146304" rIns="182880" bIns="146304" rtlCol="0">
            <a:spAutoFit/>
          </a:bodyPr>
          <a:lstStyle/>
          <a:p>
            <a:pPr algn="ctr">
              <a:lnSpc>
                <a:spcPct val="90000"/>
              </a:lnSpc>
              <a:spcAft>
                <a:spcPts val="600"/>
              </a:spcAft>
            </a:pPr>
            <a:r>
              <a:rPr lang="en-US" sz="1600" dirty="0" smtClean="0">
                <a:gradFill>
                  <a:gsLst>
                    <a:gs pos="2917">
                      <a:schemeClr val="tx1"/>
                    </a:gs>
                    <a:gs pos="30000">
                      <a:schemeClr val="tx1"/>
                    </a:gs>
                  </a:gsLst>
                  <a:lin ang="5400000" scaled="0"/>
                </a:gradFill>
              </a:rPr>
              <a:t>SSO, Auth, Scale, etc.</a:t>
            </a:r>
          </a:p>
        </p:txBody>
      </p:sp>
    </p:spTree>
    <p:extLst>
      <p:ext uri="{BB962C8B-B14F-4D97-AF65-F5344CB8AC3E}">
        <p14:creationId xmlns:p14="http://schemas.microsoft.com/office/powerpoint/2010/main" val="36068865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250"/>
                                        <p:tgtEl>
                                          <p:spTgt spid="17"/>
                                        </p:tgtEl>
                                      </p:cBhvr>
                                    </p:animEffect>
                                  </p:childTnLst>
                                </p:cTn>
                              </p:par>
                              <p:par>
                                <p:cTn id="8" presetID="10" presetClass="entr" presetSubtype="0" fill="hold" nodeType="withEffect">
                                  <p:stCondLst>
                                    <p:cond delay="25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250"/>
                                        <p:tgtEl>
                                          <p:spTgt spid="25"/>
                                        </p:tgtEl>
                                      </p:cBhvr>
                                    </p:animEffect>
                                  </p:childTnLst>
                                </p:cTn>
                              </p:par>
                              <p:par>
                                <p:cTn id="11" presetID="10" presetClass="entr" presetSubtype="0" fill="hold" nodeType="withEffect">
                                  <p:stCondLst>
                                    <p:cond delay="500"/>
                                  </p:stCondLst>
                                  <p:childTnLst>
                                    <p:set>
                                      <p:cBhvr>
                                        <p:cTn id="12" dur="1" fill="hold">
                                          <p:stCondLst>
                                            <p:cond delay="0"/>
                                          </p:stCondLst>
                                        </p:cTn>
                                        <p:tgtEl>
                                          <p:spTgt spid="27"/>
                                        </p:tgtEl>
                                        <p:attrNameLst>
                                          <p:attrName>style.visibility</p:attrName>
                                        </p:attrNameLst>
                                      </p:cBhvr>
                                      <p:to>
                                        <p:strVal val="visible"/>
                                      </p:to>
                                    </p:set>
                                    <p:animEffect transition="in" filter="fade">
                                      <p:cBhvr>
                                        <p:cTn id="13" dur="250"/>
                                        <p:tgtEl>
                                          <p:spTgt spid="27"/>
                                        </p:tgtEl>
                                      </p:cBhvr>
                                    </p:animEffect>
                                  </p:childTnLst>
                                </p:cTn>
                              </p:par>
                              <p:par>
                                <p:cTn id="14" presetID="10" presetClass="entr" presetSubtype="0" fill="hold" nodeType="withEffect">
                                  <p:stCondLst>
                                    <p:cond delay="750"/>
                                  </p:stCondLst>
                                  <p:childTnLst>
                                    <p:set>
                                      <p:cBhvr>
                                        <p:cTn id="15" dur="1" fill="hold">
                                          <p:stCondLst>
                                            <p:cond delay="0"/>
                                          </p:stCondLst>
                                        </p:cTn>
                                        <p:tgtEl>
                                          <p:spTgt spid="36"/>
                                        </p:tgtEl>
                                        <p:attrNameLst>
                                          <p:attrName>style.visibility</p:attrName>
                                        </p:attrNameLst>
                                      </p:cBhvr>
                                      <p:to>
                                        <p:strVal val="visible"/>
                                      </p:to>
                                    </p:set>
                                    <p:animEffect transition="in" filter="fade">
                                      <p:cBhvr>
                                        <p:cTn id="16" dur="250"/>
                                        <p:tgtEl>
                                          <p:spTgt spid="36"/>
                                        </p:tgtEl>
                                      </p:cBhvr>
                                    </p:animEffect>
                                  </p:childTnLst>
                                </p:cTn>
                              </p:par>
                              <p:par>
                                <p:cTn id="17" presetID="10" presetClass="entr" presetSubtype="0" fill="hold" nodeType="withEffect">
                                  <p:stCondLst>
                                    <p:cond delay="1000"/>
                                  </p:stCondLst>
                                  <p:childTnLst>
                                    <p:set>
                                      <p:cBhvr>
                                        <p:cTn id="18" dur="1" fill="hold">
                                          <p:stCondLst>
                                            <p:cond delay="0"/>
                                          </p:stCondLst>
                                        </p:cTn>
                                        <p:tgtEl>
                                          <p:spTgt spid="33"/>
                                        </p:tgtEl>
                                        <p:attrNameLst>
                                          <p:attrName>style.visibility</p:attrName>
                                        </p:attrNameLst>
                                      </p:cBhvr>
                                      <p:to>
                                        <p:strVal val="visible"/>
                                      </p:to>
                                    </p:set>
                                    <p:animEffect transition="in" filter="fade">
                                      <p:cBhvr>
                                        <p:cTn id="19" dur="250"/>
                                        <p:tgtEl>
                                          <p:spTgt spid="33"/>
                                        </p:tgtEl>
                                      </p:cBhvr>
                                    </p:animEffect>
                                  </p:childTnLst>
                                </p:cTn>
                              </p:par>
                              <p:par>
                                <p:cTn id="20" presetID="10" presetClass="entr" presetSubtype="0" fill="hold" nodeType="withEffect">
                                  <p:stCondLst>
                                    <p:cond delay="1250"/>
                                  </p:stCondLst>
                                  <p:childTnLst>
                                    <p:set>
                                      <p:cBhvr>
                                        <p:cTn id="21" dur="1" fill="hold">
                                          <p:stCondLst>
                                            <p:cond delay="0"/>
                                          </p:stCondLst>
                                        </p:cTn>
                                        <p:tgtEl>
                                          <p:spTgt spid="30"/>
                                        </p:tgtEl>
                                        <p:attrNameLst>
                                          <p:attrName>style.visibility</p:attrName>
                                        </p:attrNameLst>
                                      </p:cBhvr>
                                      <p:to>
                                        <p:strVal val="visible"/>
                                      </p:to>
                                    </p:set>
                                    <p:animEffect transition="in" filter="fade">
                                      <p:cBhvr>
                                        <p:cTn id="22" dur="250"/>
                                        <p:tgtEl>
                                          <p:spTgt spid="30"/>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nodeType="clickEffect">
                                  <p:stCondLst>
                                    <p:cond delay="0"/>
                                  </p:stCondLst>
                                  <p:childTnLst>
                                    <p:set>
                                      <p:cBhvr>
                                        <p:cTn id="26" dur="1" fill="hold">
                                          <p:stCondLst>
                                            <p:cond delay="0"/>
                                          </p:stCondLst>
                                        </p:cTn>
                                        <p:tgtEl>
                                          <p:spTgt spid="17"/>
                                        </p:tgtEl>
                                        <p:attrNameLst>
                                          <p:attrName>style.visibility</p:attrName>
                                        </p:attrNameLst>
                                      </p:cBhvr>
                                      <p:to>
                                        <p:strVal val="hidden"/>
                                      </p:to>
                                    </p:set>
                                  </p:childTnLst>
                                </p:cTn>
                              </p:par>
                              <p:par>
                                <p:cTn id="27" presetID="1" presetClass="exit" presetSubtype="0" fill="hold" nodeType="withEffect">
                                  <p:stCondLst>
                                    <p:cond delay="0"/>
                                  </p:stCondLst>
                                  <p:childTnLst>
                                    <p:set>
                                      <p:cBhvr>
                                        <p:cTn id="28" dur="1" fill="hold">
                                          <p:stCondLst>
                                            <p:cond delay="0"/>
                                          </p:stCondLst>
                                        </p:cTn>
                                        <p:tgtEl>
                                          <p:spTgt spid="25"/>
                                        </p:tgtEl>
                                        <p:attrNameLst>
                                          <p:attrName>style.visibility</p:attrName>
                                        </p:attrNameLst>
                                      </p:cBhvr>
                                      <p:to>
                                        <p:strVal val="hidden"/>
                                      </p:to>
                                    </p:set>
                                  </p:childTnLst>
                                </p:cTn>
                              </p:par>
                              <p:par>
                                <p:cTn id="29" presetID="1" presetClass="exit" presetSubtype="0" fill="hold" nodeType="withEffect">
                                  <p:stCondLst>
                                    <p:cond delay="0"/>
                                  </p:stCondLst>
                                  <p:childTnLst>
                                    <p:set>
                                      <p:cBhvr>
                                        <p:cTn id="30" dur="1" fill="hold">
                                          <p:stCondLst>
                                            <p:cond delay="0"/>
                                          </p:stCondLst>
                                        </p:cTn>
                                        <p:tgtEl>
                                          <p:spTgt spid="27"/>
                                        </p:tgtEl>
                                        <p:attrNameLst>
                                          <p:attrName>style.visibility</p:attrName>
                                        </p:attrNameLst>
                                      </p:cBhvr>
                                      <p:to>
                                        <p:strVal val="hidden"/>
                                      </p:to>
                                    </p:set>
                                  </p:childTnLst>
                                </p:cTn>
                              </p:par>
                              <p:par>
                                <p:cTn id="31" presetID="1" presetClass="exit" presetSubtype="0" fill="hold" nodeType="withEffect">
                                  <p:stCondLst>
                                    <p:cond delay="0"/>
                                  </p:stCondLst>
                                  <p:childTnLst>
                                    <p:set>
                                      <p:cBhvr>
                                        <p:cTn id="32" dur="1" fill="hold">
                                          <p:stCondLst>
                                            <p:cond delay="0"/>
                                          </p:stCondLst>
                                        </p:cTn>
                                        <p:tgtEl>
                                          <p:spTgt spid="36"/>
                                        </p:tgtEl>
                                        <p:attrNameLst>
                                          <p:attrName>style.visibility</p:attrName>
                                        </p:attrNameLst>
                                      </p:cBhvr>
                                      <p:to>
                                        <p:strVal val="hidden"/>
                                      </p:to>
                                    </p:set>
                                  </p:childTnLst>
                                </p:cTn>
                              </p:par>
                              <p:par>
                                <p:cTn id="33" presetID="1" presetClass="exit" presetSubtype="0" fill="hold" nodeType="withEffect">
                                  <p:stCondLst>
                                    <p:cond delay="0"/>
                                  </p:stCondLst>
                                  <p:childTnLst>
                                    <p:set>
                                      <p:cBhvr>
                                        <p:cTn id="34" dur="1" fill="hold">
                                          <p:stCondLst>
                                            <p:cond delay="0"/>
                                          </p:stCondLst>
                                        </p:cTn>
                                        <p:tgtEl>
                                          <p:spTgt spid="33"/>
                                        </p:tgtEl>
                                        <p:attrNameLst>
                                          <p:attrName>style.visibility</p:attrName>
                                        </p:attrNameLst>
                                      </p:cBhvr>
                                      <p:to>
                                        <p:strVal val="hidden"/>
                                      </p:to>
                                    </p:set>
                                  </p:childTnLst>
                                </p:cTn>
                              </p:par>
                              <p:par>
                                <p:cTn id="35" presetID="1" presetClass="exit" presetSubtype="0" fill="hold" nodeType="withEffect">
                                  <p:stCondLst>
                                    <p:cond delay="0"/>
                                  </p:stCondLst>
                                  <p:childTnLst>
                                    <p:set>
                                      <p:cBhvr>
                                        <p:cTn id="36" dur="1" fill="hold">
                                          <p:stCondLst>
                                            <p:cond delay="0"/>
                                          </p:stCondLst>
                                        </p:cTn>
                                        <p:tgtEl>
                                          <p:spTgt spid="30"/>
                                        </p:tgtEl>
                                        <p:attrNameLst>
                                          <p:attrName>style.visibility</p:attrName>
                                        </p:attrNameLst>
                                      </p:cBhvr>
                                      <p:to>
                                        <p:strVal val="hidden"/>
                                      </p:to>
                                    </p:set>
                                  </p:childTnLst>
                                </p:cTn>
                              </p:par>
                              <p:par>
                                <p:cTn id="37" presetID="42" presetClass="entr" presetSubtype="0" fill="hold" grpId="0" nodeType="withEffect">
                                  <p:stCondLst>
                                    <p:cond delay="0"/>
                                  </p:stCondLst>
                                  <p:childTnLst>
                                    <p:set>
                                      <p:cBhvr>
                                        <p:cTn id="38" dur="1" fill="hold">
                                          <p:stCondLst>
                                            <p:cond delay="0"/>
                                          </p:stCondLst>
                                        </p:cTn>
                                        <p:tgtEl>
                                          <p:spTgt spid="4"/>
                                        </p:tgtEl>
                                        <p:attrNameLst>
                                          <p:attrName>style.visibility</p:attrName>
                                        </p:attrNameLst>
                                      </p:cBhvr>
                                      <p:to>
                                        <p:strVal val="visible"/>
                                      </p:to>
                                    </p:set>
                                    <p:animEffect transition="in" filter="fade">
                                      <p:cBhvr>
                                        <p:cTn id="39" dur="500"/>
                                        <p:tgtEl>
                                          <p:spTgt spid="4"/>
                                        </p:tgtEl>
                                      </p:cBhvr>
                                    </p:animEffect>
                                    <p:anim calcmode="lin" valueType="num">
                                      <p:cBhvr>
                                        <p:cTn id="40" dur="500" fill="hold"/>
                                        <p:tgtEl>
                                          <p:spTgt spid="4"/>
                                        </p:tgtEl>
                                        <p:attrNameLst>
                                          <p:attrName>ppt_x</p:attrName>
                                        </p:attrNameLst>
                                      </p:cBhvr>
                                      <p:tavLst>
                                        <p:tav tm="0">
                                          <p:val>
                                            <p:strVal val="#ppt_x"/>
                                          </p:val>
                                        </p:tav>
                                        <p:tav tm="100000">
                                          <p:val>
                                            <p:strVal val="#ppt_x"/>
                                          </p:val>
                                        </p:tav>
                                      </p:tavLst>
                                    </p:anim>
                                    <p:anim calcmode="lin" valueType="num">
                                      <p:cBhvr>
                                        <p:cTn id="41" dur="500" fill="hold"/>
                                        <p:tgtEl>
                                          <p:spTgt spid="4"/>
                                        </p:tgtEl>
                                        <p:attrNameLst>
                                          <p:attrName>ppt_y</p:attrName>
                                        </p:attrNameLst>
                                      </p:cBhvr>
                                      <p:tavLst>
                                        <p:tav tm="0">
                                          <p:val>
                                            <p:strVal val="#ppt_y+.1"/>
                                          </p:val>
                                        </p:tav>
                                        <p:tav tm="100000">
                                          <p:val>
                                            <p:strVal val="#ppt_y"/>
                                          </p:val>
                                        </p:tav>
                                      </p:tavLst>
                                    </p:anim>
                                  </p:childTnLst>
                                </p:cTn>
                              </p:par>
                              <p:par>
                                <p:cTn id="42" presetID="10" presetClass="entr" presetSubtype="0" fill="hold" nodeType="withEffect">
                                  <p:stCondLst>
                                    <p:cond delay="500"/>
                                  </p:stCondLst>
                                  <p:childTnLst>
                                    <p:set>
                                      <p:cBhvr>
                                        <p:cTn id="43" dur="1" fill="hold">
                                          <p:stCondLst>
                                            <p:cond delay="0"/>
                                          </p:stCondLst>
                                        </p:cTn>
                                        <p:tgtEl>
                                          <p:spTgt spid="10"/>
                                        </p:tgtEl>
                                        <p:attrNameLst>
                                          <p:attrName>style.visibility</p:attrName>
                                        </p:attrNameLst>
                                      </p:cBhvr>
                                      <p:to>
                                        <p:strVal val="visible"/>
                                      </p:to>
                                    </p:set>
                                    <p:animEffect transition="in" filter="fade">
                                      <p:cBhvr>
                                        <p:cTn id="44" dur="500"/>
                                        <p:tgtEl>
                                          <p:spTgt spid="10"/>
                                        </p:tgtEl>
                                      </p:cBhvr>
                                    </p:animEffect>
                                  </p:childTnLst>
                                </p:cTn>
                              </p:par>
                              <p:par>
                                <p:cTn id="45" presetID="10" presetClass="entr" presetSubtype="0" fill="hold" nodeType="withEffect">
                                  <p:stCondLst>
                                    <p:cond delay="500"/>
                                  </p:stCondLst>
                                  <p:childTnLst>
                                    <p:set>
                                      <p:cBhvr>
                                        <p:cTn id="46" dur="1" fill="hold">
                                          <p:stCondLst>
                                            <p:cond delay="0"/>
                                          </p:stCondLst>
                                        </p:cTn>
                                        <p:tgtEl>
                                          <p:spTgt spid="24"/>
                                        </p:tgtEl>
                                        <p:attrNameLst>
                                          <p:attrName>style.visibility</p:attrName>
                                        </p:attrNameLst>
                                      </p:cBhvr>
                                      <p:to>
                                        <p:strVal val="visible"/>
                                      </p:to>
                                    </p:set>
                                    <p:animEffect transition="in" filter="fade">
                                      <p:cBhvr>
                                        <p:cTn id="47" dur="500"/>
                                        <p:tgtEl>
                                          <p:spTgt spid="24"/>
                                        </p:tgtEl>
                                      </p:cBhvr>
                                    </p:animEffect>
                                  </p:childTnLst>
                                </p:cTn>
                              </p:par>
                              <p:par>
                                <p:cTn id="48" presetID="10" presetClass="entr" presetSubtype="0" fill="hold" nodeType="withEffect">
                                  <p:stCondLst>
                                    <p:cond delay="500"/>
                                  </p:stCondLst>
                                  <p:childTnLst>
                                    <p:set>
                                      <p:cBhvr>
                                        <p:cTn id="49" dur="1" fill="hold">
                                          <p:stCondLst>
                                            <p:cond delay="0"/>
                                          </p:stCondLst>
                                        </p:cTn>
                                        <p:tgtEl>
                                          <p:spTgt spid="31"/>
                                        </p:tgtEl>
                                        <p:attrNameLst>
                                          <p:attrName>style.visibility</p:attrName>
                                        </p:attrNameLst>
                                      </p:cBhvr>
                                      <p:to>
                                        <p:strVal val="visible"/>
                                      </p:to>
                                    </p:set>
                                    <p:animEffect transition="in" filter="fade">
                                      <p:cBhvr>
                                        <p:cTn id="50" dur="500"/>
                                        <p:tgtEl>
                                          <p:spTgt spid="31"/>
                                        </p:tgtEl>
                                      </p:cBhvr>
                                    </p:animEffect>
                                  </p:childTnLst>
                                </p:cTn>
                              </p:par>
                              <p:par>
                                <p:cTn id="51" presetID="10" presetClass="entr" presetSubtype="0" fill="hold" nodeType="withEffect">
                                  <p:stCondLst>
                                    <p:cond delay="500"/>
                                  </p:stCondLst>
                                  <p:childTnLst>
                                    <p:set>
                                      <p:cBhvr>
                                        <p:cTn id="52" dur="1" fill="hold">
                                          <p:stCondLst>
                                            <p:cond delay="0"/>
                                          </p:stCondLst>
                                        </p:cTn>
                                        <p:tgtEl>
                                          <p:spTgt spid="28"/>
                                        </p:tgtEl>
                                        <p:attrNameLst>
                                          <p:attrName>style.visibility</p:attrName>
                                        </p:attrNameLst>
                                      </p:cBhvr>
                                      <p:to>
                                        <p:strVal val="visible"/>
                                      </p:to>
                                    </p:set>
                                    <p:animEffect transition="in" filter="fade">
                                      <p:cBhvr>
                                        <p:cTn id="53" dur="500"/>
                                        <p:tgtEl>
                                          <p:spTgt spid="28"/>
                                        </p:tgtEl>
                                      </p:cBhvr>
                                    </p:animEffect>
                                  </p:childTnLst>
                                </p:cTn>
                              </p:par>
                              <p:par>
                                <p:cTn id="54" presetID="10" presetClass="entr" presetSubtype="0" fill="hold" nodeType="withEffect">
                                  <p:stCondLst>
                                    <p:cond delay="1000"/>
                                  </p:stCondLst>
                                  <p:childTnLst>
                                    <p:set>
                                      <p:cBhvr>
                                        <p:cTn id="55" dur="1" fill="hold">
                                          <p:stCondLst>
                                            <p:cond delay="0"/>
                                          </p:stCondLst>
                                        </p:cTn>
                                        <p:tgtEl>
                                          <p:spTgt spid="34"/>
                                        </p:tgtEl>
                                        <p:attrNameLst>
                                          <p:attrName>style.visibility</p:attrName>
                                        </p:attrNameLst>
                                      </p:cBhvr>
                                      <p:to>
                                        <p:strVal val="visible"/>
                                      </p:to>
                                    </p:set>
                                    <p:animEffect transition="in" filter="fade">
                                      <p:cBhvr>
                                        <p:cTn id="56" dur="500"/>
                                        <p:tgtEl>
                                          <p:spTgt spid="34"/>
                                        </p:tgtEl>
                                      </p:cBhvr>
                                    </p:animEffect>
                                  </p:childTnLst>
                                </p:cTn>
                              </p:par>
                              <p:par>
                                <p:cTn id="57" presetID="10" presetClass="entr" presetSubtype="0" fill="hold" nodeType="withEffect">
                                  <p:stCondLst>
                                    <p:cond delay="1000"/>
                                  </p:stCondLst>
                                  <p:childTnLst>
                                    <p:set>
                                      <p:cBhvr>
                                        <p:cTn id="58" dur="1" fill="hold">
                                          <p:stCondLst>
                                            <p:cond delay="0"/>
                                          </p:stCondLst>
                                        </p:cTn>
                                        <p:tgtEl>
                                          <p:spTgt spid="37"/>
                                        </p:tgtEl>
                                        <p:attrNameLst>
                                          <p:attrName>style.visibility</p:attrName>
                                        </p:attrNameLst>
                                      </p:cBhvr>
                                      <p:to>
                                        <p:strVal val="visible"/>
                                      </p:to>
                                    </p:set>
                                    <p:animEffect transition="in" filter="fade">
                                      <p:cBhvr>
                                        <p:cTn id="59" dur="500"/>
                                        <p:tgtEl>
                                          <p:spTgt spid="37"/>
                                        </p:tgtEl>
                                      </p:cBhvr>
                                    </p:animEffect>
                                  </p:childTnLst>
                                </p:cTn>
                              </p:par>
                              <p:par>
                                <p:cTn id="60" presetID="10" presetClass="entr" presetSubtype="0" fill="hold" nodeType="withEffect">
                                  <p:stCondLst>
                                    <p:cond delay="1000"/>
                                  </p:stCondLst>
                                  <p:childTnLst>
                                    <p:set>
                                      <p:cBhvr>
                                        <p:cTn id="61" dur="1" fill="hold">
                                          <p:stCondLst>
                                            <p:cond delay="0"/>
                                          </p:stCondLst>
                                        </p:cTn>
                                        <p:tgtEl>
                                          <p:spTgt spid="39"/>
                                        </p:tgtEl>
                                        <p:attrNameLst>
                                          <p:attrName>style.visibility</p:attrName>
                                        </p:attrNameLst>
                                      </p:cBhvr>
                                      <p:to>
                                        <p:strVal val="visible"/>
                                      </p:to>
                                    </p:set>
                                    <p:animEffect transition="in" filter="fade">
                                      <p:cBhvr>
                                        <p:cTn id="62" dur="500"/>
                                        <p:tgtEl>
                                          <p:spTgt spid="39"/>
                                        </p:tgtEl>
                                      </p:cBhvr>
                                    </p:animEffect>
                                  </p:childTnLst>
                                </p:cTn>
                              </p:par>
                              <p:par>
                                <p:cTn id="63" presetID="10" presetClass="entr" presetSubtype="0" fill="hold" grpId="0" nodeType="withEffect">
                                  <p:stCondLst>
                                    <p:cond delay="1500"/>
                                  </p:stCondLst>
                                  <p:childTnLst>
                                    <p:set>
                                      <p:cBhvr>
                                        <p:cTn id="64" dur="1" fill="hold">
                                          <p:stCondLst>
                                            <p:cond delay="0"/>
                                          </p:stCondLst>
                                        </p:cTn>
                                        <p:tgtEl>
                                          <p:spTgt spid="42"/>
                                        </p:tgtEl>
                                        <p:attrNameLst>
                                          <p:attrName>style.visibility</p:attrName>
                                        </p:attrNameLst>
                                      </p:cBhvr>
                                      <p:to>
                                        <p:strVal val="visible"/>
                                      </p:to>
                                    </p:set>
                                    <p:animEffect transition="in" filter="fade">
                                      <p:cBhvr>
                                        <p:cTn id="65"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loud large"/>
          <p:cNvSpPr>
            <a:spLocks/>
          </p:cNvSpPr>
          <p:nvPr/>
        </p:nvSpPr>
        <p:spPr bwMode="black">
          <a:xfrm>
            <a:off x="1941394" y="1424368"/>
            <a:ext cx="8309211" cy="4009263"/>
          </a:xfrm>
          <a:custGeom>
            <a:avLst/>
            <a:gdLst>
              <a:gd name="T0" fmla="*/ 415 w 489"/>
              <a:gd name="T1" fmla="*/ 222 h 285"/>
              <a:gd name="T2" fmla="*/ 489 w 489"/>
              <a:gd name="T3" fmla="*/ 148 h 285"/>
              <a:gd name="T4" fmla="*/ 415 w 489"/>
              <a:gd name="T5" fmla="*/ 74 h 285"/>
              <a:gd name="T6" fmla="*/ 404 w 489"/>
              <a:gd name="T7" fmla="*/ 75 h 285"/>
              <a:gd name="T8" fmla="*/ 295 w 489"/>
              <a:gd name="T9" fmla="*/ 0 h 285"/>
              <a:gd name="T10" fmla="*/ 213 w 489"/>
              <a:gd name="T11" fmla="*/ 34 h 285"/>
              <a:gd name="T12" fmla="*/ 162 w 489"/>
              <a:gd name="T13" fmla="*/ 18 h 285"/>
              <a:gd name="T14" fmla="*/ 71 w 489"/>
              <a:gd name="T15" fmla="*/ 97 h 285"/>
              <a:gd name="T16" fmla="*/ 56 w 489"/>
              <a:gd name="T17" fmla="*/ 95 h 285"/>
              <a:gd name="T18" fmla="*/ 0 w 489"/>
              <a:gd name="T19" fmla="*/ 151 h 285"/>
              <a:gd name="T20" fmla="*/ 56 w 489"/>
              <a:gd name="T21" fmla="*/ 208 h 285"/>
              <a:gd name="T22" fmla="*/ 78 w 489"/>
              <a:gd name="T23" fmla="*/ 203 h 285"/>
              <a:gd name="T24" fmla="*/ 141 w 489"/>
              <a:gd name="T25" fmla="*/ 257 h 285"/>
              <a:gd name="T26" fmla="*/ 178 w 489"/>
              <a:gd name="T27" fmla="*/ 244 h 285"/>
              <a:gd name="T28" fmla="*/ 241 w 489"/>
              <a:gd name="T29" fmla="*/ 285 h 285"/>
              <a:gd name="T30" fmla="*/ 297 w 489"/>
              <a:gd name="T31" fmla="*/ 255 h 285"/>
              <a:gd name="T32" fmla="*/ 332 w 489"/>
              <a:gd name="T33" fmla="*/ 267 h 285"/>
              <a:gd name="T34" fmla="*/ 390 w 489"/>
              <a:gd name="T35" fmla="*/ 217 h 285"/>
              <a:gd name="T36" fmla="*/ 415 w 489"/>
              <a:gd name="T37" fmla="*/ 222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9" h="285">
                <a:moveTo>
                  <a:pt x="415" y="222"/>
                </a:moveTo>
                <a:cubicBezTo>
                  <a:pt x="456" y="222"/>
                  <a:pt x="489" y="189"/>
                  <a:pt x="489" y="148"/>
                </a:cubicBezTo>
                <a:cubicBezTo>
                  <a:pt x="489" y="107"/>
                  <a:pt x="456" y="74"/>
                  <a:pt x="415" y="74"/>
                </a:cubicBezTo>
                <a:cubicBezTo>
                  <a:pt x="411" y="74"/>
                  <a:pt x="407" y="74"/>
                  <a:pt x="404" y="75"/>
                </a:cubicBezTo>
                <a:cubicBezTo>
                  <a:pt x="387" y="31"/>
                  <a:pt x="345" y="0"/>
                  <a:pt x="295" y="0"/>
                </a:cubicBezTo>
                <a:cubicBezTo>
                  <a:pt x="263" y="0"/>
                  <a:pt x="234" y="13"/>
                  <a:pt x="213" y="34"/>
                </a:cubicBezTo>
                <a:cubicBezTo>
                  <a:pt x="199" y="24"/>
                  <a:pt x="181" y="18"/>
                  <a:pt x="162" y="18"/>
                </a:cubicBezTo>
                <a:cubicBezTo>
                  <a:pt x="115" y="18"/>
                  <a:pt x="77" y="52"/>
                  <a:pt x="71" y="97"/>
                </a:cubicBezTo>
                <a:cubicBezTo>
                  <a:pt x="66" y="96"/>
                  <a:pt x="61" y="95"/>
                  <a:pt x="56" y="95"/>
                </a:cubicBezTo>
                <a:cubicBezTo>
                  <a:pt x="25" y="95"/>
                  <a:pt x="0" y="120"/>
                  <a:pt x="0" y="151"/>
                </a:cubicBezTo>
                <a:cubicBezTo>
                  <a:pt x="0" y="182"/>
                  <a:pt x="25" y="208"/>
                  <a:pt x="56" y="208"/>
                </a:cubicBezTo>
                <a:cubicBezTo>
                  <a:pt x="64" y="208"/>
                  <a:pt x="71" y="206"/>
                  <a:pt x="78" y="203"/>
                </a:cubicBezTo>
                <a:cubicBezTo>
                  <a:pt x="83" y="234"/>
                  <a:pt x="109" y="257"/>
                  <a:pt x="141" y="257"/>
                </a:cubicBezTo>
                <a:cubicBezTo>
                  <a:pt x="155" y="257"/>
                  <a:pt x="168" y="252"/>
                  <a:pt x="178" y="244"/>
                </a:cubicBezTo>
                <a:cubicBezTo>
                  <a:pt x="189" y="268"/>
                  <a:pt x="213" y="285"/>
                  <a:pt x="241" y="285"/>
                </a:cubicBezTo>
                <a:cubicBezTo>
                  <a:pt x="264" y="285"/>
                  <a:pt x="285" y="273"/>
                  <a:pt x="297" y="255"/>
                </a:cubicBezTo>
                <a:cubicBezTo>
                  <a:pt x="307" y="263"/>
                  <a:pt x="319" y="267"/>
                  <a:pt x="332" y="267"/>
                </a:cubicBezTo>
                <a:cubicBezTo>
                  <a:pt x="361" y="267"/>
                  <a:pt x="386" y="246"/>
                  <a:pt x="390" y="217"/>
                </a:cubicBezTo>
                <a:cubicBezTo>
                  <a:pt x="397" y="220"/>
                  <a:pt x="406" y="222"/>
                  <a:pt x="415" y="222"/>
                </a:cubicBezTo>
              </a:path>
            </a:pathLst>
          </a:custGeom>
          <a:solidFill>
            <a:srgbClr val="00B0F0">
              <a:alpha val="18000"/>
            </a:srgbClr>
          </a:solidFill>
          <a:ln>
            <a:noFill/>
          </a:ln>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mn-lt"/>
              <a:ea typeface="+mn-ea"/>
              <a:cs typeface="+mn-cs"/>
            </a:endParaRPr>
          </a:p>
        </p:txBody>
      </p:sp>
      <p:sp>
        <p:nvSpPr>
          <p:cNvPr id="2" name="Bent Arrow 1"/>
          <p:cNvSpPr/>
          <p:nvPr/>
        </p:nvSpPr>
        <p:spPr>
          <a:xfrm flipV="1">
            <a:off x="2192041" y="2607526"/>
            <a:ext cx="3220246" cy="1442340"/>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tx1"/>
              </a:solidFill>
              <a:effectLst/>
              <a:uLnTx/>
              <a:uFillTx/>
            </a:endParaRPr>
          </a:p>
        </p:txBody>
      </p:sp>
      <p:pic>
        <p:nvPicPr>
          <p:cNvPr id="4" name="Picture 20"/>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800917" y="743512"/>
            <a:ext cx="1591427" cy="1629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3"/>
          <p:cNvPicPr>
            <a:picLocks noChangeAspect="1"/>
          </p:cNvPicPr>
          <p:nvPr/>
        </p:nvPicPr>
        <p:blipFill>
          <a:blip r:embed="rId4">
            <a:biLevel thresh="25000"/>
            <a:extLst>
              <a:ext uri="{28A0092B-C50C-407E-A947-70E740481C1C}">
                <a14:useLocalDpi xmlns:a14="http://schemas.microsoft.com/office/drawing/2010/main" val="0"/>
              </a:ext>
            </a:extLst>
          </a:blip>
          <a:srcRect/>
          <a:stretch>
            <a:fillRect/>
          </a:stretch>
        </p:blipFill>
        <p:spPr bwMode="auto">
          <a:xfrm>
            <a:off x="5395035" y="2911086"/>
            <a:ext cx="2472131" cy="16068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31"/>
          <p:cNvPicPr>
            <a:picLocks noChangeAspect="1"/>
          </p:cNvPicPr>
          <p:nvPr/>
        </p:nvPicPr>
        <p:blipFill>
          <a:blip r:embed="rId5">
            <a:biLevel thresh="25000"/>
            <a:extLst>
              <a:ext uri="{28A0092B-C50C-407E-A947-70E740481C1C}">
                <a14:useLocalDpi xmlns:a14="http://schemas.microsoft.com/office/drawing/2010/main" val="0"/>
              </a:ext>
            </a:extLst>
          </a:blip>
          <a:srcRect/>
          <a:stretch>
            <a:fillRect/>
          </a:stretch>
        </p:blipFill>
        <p:spPr bwMode="auto">
          <a:xfrm rot="16200000">
            <a:off x="6782044" y="4713460"/>
            <a:ext cx="921040" cy="36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20"/>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2392344" y="771106"/>
            <a:ext cx="1591427" cy="1629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15"/>
          <p:cNvPicPr>
            <a:picLocks noChangeAspect="1"/>
          </p:cNvPicPr>
          <p:nvPr/>
        </p:nvPicPr>
        <p:blipFill>
          <a:blip r:embed="rId6">
            <a:biLevel thresh="25000"/>
            <a:extLst>
              <a:ext uri="{28A0092B-C50C-407E-A947-70E740481C1C}">
                <a14:useLocalDpi xmlns:a14="http://schemas.microsoft.com/office/drawing/2010/main" val="0"/>
              </a:ext>
            </a:extLst>
          </a:blip>
          <a:srcRect/>
          <a:stretch>
            <a:fillRect/>
          </a:stretch>
        </p:blipFill>
        <p:spPr bwMode="auto">
          <a:xfrm>
            <a:off x="3435178" y="2911086"/>
            <a:ext cx="1327069" cy="1197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 name="Group 2"/>
          <p:cNvGrpSpPr/>
          <p:nvPr/>
        </p:nvGrpSpPr>
        <p:grpSpPr>
          <a:xfrm>
            <a:off x="1871312" y="2068784"/>
            <a:ext cx="971982" cy="458242"/>
            <a:chOff x="969412" y="3819542"/>
            <a:chExt cx="3182854" cy="1657173"/>
          </a:xfrm>
        </p:grpSpPr>
        <p:pic>
          <p:nvPicPr>
            <p:cNvPr id="10" name="Picture 20"/>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969412" y="3819542"/>
              <a:ext cx="1591427" cy="1629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20"/>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2560839" y="3847136"/>
              <a:ext cx="1591427" cy="1629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 name="TextBox 12"/>
          <p:cNvSpPr txBox="1"/>
          <p:nvPr/>
        </p:nvSpPr>
        <p:spPr>
          <a:xfrm>
            <a:off x="3793324" y="174515"/>
            <a:ext cx="5739005" cy="1015663"/>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6000" b="0" i="0" u="none" strike="noStrike" kern="0" cap="none" spc="0" normalizeH="0" baseline="0" noProof="0" dirty="0" smtClean="0">
                <a:ln>
                  <a:noFill/>
                </a:ln>
                <a:solidFill>
                  <a:schemeClr val="bg1"/>
                </a:solidFill>
                <a:effectLst/>
                <a:uLnTx/>
                <a:uFillTx/>
                <a:latin typeface="Aharoni" panose="02010803020104030203" pitchFamily="2" charset="-79"/>
                <a:cs typeface="Aharoni" panose="02010803020104030203" pitchFamily="2" charset="-79"/>
              </a:rPr>
              <a:t>Automation</a:t>
            </a:r>
            <a:endParaRPr kumimoji="0" lang="en-US" sz="6000" b="0" i="0" u="none" strike="noStrike" kern="0" cap="none" spc="0" normalizeH="0" baseline="0" noProof="0" dirty="0">
              <a:ln>
                <a:noFill/>
              </a:ln>
              <a:solidFill>
                <a:schemeClr val="bg1"/>
              </a:solidFill>
              <a:effectLst/>
              <a:uLnTx/>
              <a:uFillTx/>
              <a:latin typeface="Aharoni" panose="02010803020104030203" pitchFamily="2" charset="-79"/>
              <a:cs typeface="Aharoni" panose="02010803020104030203" pitchFamily="2" charset="-79"/>
            </a:endParaRPr>
          </a:p>
        </p:txBody>
      </p:sp>
      <p:sp>
        <p:nvSpPr>
          <p:cNvPr id="27" name="TextBox 26"/>
          <p:cNvSpPr txBox="1"/>
          <p:nvPr/>
        </p:nvSpPr>
        <p:spPr>
          <a:xfrm>
            <a:off x="4527392" y="2220846"/>
            <a:ext cx="5973860" cy="70788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4000" b="0" i="0" u="none" strike="noStrike" kern="0" cap="none" spc="0" normalizeH="0" baseline="0" noProof="0" dirty="0" smtClean="0">
                <a:ln>
                  <a:noFill/>
                </a:ln>
                <a:solidFill>
                  <a:schemeClr val="bg1"/>
                </a:solidFill>
                <a:effectLst/>
                <a:uLnTx/>
                <a:uFillTx/>
                <a:latin typeface="Aharoni" panose="02010803020104030203" pitchFamily="2" charset="-79"/>
                <a:cs typeface="Aharoni" panose="02010803020104030203" pitchFamily="2" charset="-79"/>
              </a:rPr>
              <a:t>Continuous Deployment</a:t>
            </a:r>
            <a:endParaRPr kumimoji="0" lang="en-US" sz="4000" b="0" i="0" u="none" strike="noStrike" kern="0" cap="none" spc="0" normalizeH="0" baseline="0" noProof="0" dirty="0">
              <a:ln>
                <a:noFill/>
              </a:ln>
              <a:solidFill>
                <a:schemeClr val="bg1"/>
              </a:solidFill>
              <a:effectLst/>
              <a:uLnTx/>
              <a:uFillTx/>
              <a:latin typeface="Aharoni" panose="02010803020104030203" pitchFamily="2" charset="-79"/>
              <a:cs typeface="Aharoni" panose="02010803020104030203" pitchFamily="2" charset="-79"/>
            </a:endParaRPr>
          </a:p>
        </p:txBody>
      </p:sp>
      <p:sp>
        <p:nvSpPr>
          <p:cNvPr id="28" name="TextBox 27"/>
          <p:cNvSpPr txBox="1"/>
          <p:nvPr/>
        </p:nvSpPr>
        <p:spPr>
          <a:xfrm>
            <a:off x="7079873" y="1756133"/>
            <a:ext cx="5105477" cy="58477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3200" b="0" i="0" u="none" strike="noStrike" kern="0" cap="none" spc="0" normalizeH="0" baseline="0" noProof="0" dirty="0" smtClean="0">
                <a:ln>
                  <a:noFill/>
                </a:ln>
                <a:solidFill>
                  <a:schemeClr val="bg1"/>
                </a:solidFill>
                <a:effectLst/>
                <a:uLnTx/>
                <a:uFillTx/>
                <a:latin typeface="Aharoni" panose="02010803020104030203" pitchFamily="2" charset="-79"/>
                <a:cs typeface="Aharoni" panose="02010803020104030203" pitchFamily="2" charset="-79"/>
              </a:rPr>
              <a:t>Versioning environments</a:t>
            </a:r>
            <a:endParaRPr kumimoji="0" lang="en-US" sz="3200" b="0" i="0" u="none" strike="noStrike" kern="0" cap="none" spc="0" normalizeH="0" baseline="0" noProof="0" dirty="0">
              <a:ln>
                <a:noFill/>
              </a:ln>
              <a:solidFill>
                <a:schemeClr val="bg1"/>
              </a:solidFill>
              <a:effectLst/>
              <a:uLnTx/>
              <a:uFillTx/>
              <a:latin typeface="Aharoni" panose="02010803020104030203" pitchFamily="2" charset="-79"/>
              <a:cs typeface="Aharoni" panose="02010803020104030203" pitchFamily="2" charset="-79"/>
            </a:endParaRPr>
          </a:p>
        </p:txBody>
      </p:sp>
      <p:sp>
        <p:nvSpPr>
          <p:cNvPr id="29" name="TextBox 28"/>
          <p:cNvSpPr txBox="1"/>
          <p:nvPr/>
        </p:nvSpPr>
        <p:spPr>
          <a:xfrm rot="5400000">
            <a:off x="9439414" y="3595591"/>
            <a:ext cx="3171610" cy="1200329"/>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7200" b="0" i="0" u="none" strike="noStrike" kern="0" cap="none" spc="0" normalizeH="0" baseline="0" noProof="0" dirty="0" smtClean="0">
                <a:ln>
                  <a:noFill/>
                </a:ln>
                <a:solidFill>
                  <a:schemeClr val="bg1"/>
                </a:solidFill>
                <a:effectLst/>
                <a:uLnTx/>
                <a:uFillTx/>
                <a:latin typeface="Aharoni" panose="02010803020104030203" pitchFamily="2" charset="-79"/>
                <a:cs typeface="Aharoni" panose="02010803020104030203" pitchFamily="2" charset="-79"/>
              </a:rPr>
              <a:t>Agility</a:t>
            </a:r>
            <a:endParaRPr kumimoji="0" lang="en-US" sz="4800" b="0" i="0" u="none" strike="noStrike" kern="0" cap="none" spc="0" normalizeH="0" baseline="0" noProof="0" dirty="0">
              <a:ln>
                <a:noFill/>
              </a:ln>
              <a:solidFill>
                <a:schemeClr val="bg1"/>
              </a:solidFill>
              <a:effectLst/>
              <a:uLnTx/>
              <a:uFillTx/>
              <a:latin typeface="Aharoni" panose="02010803020104030203" pitchFamily="2" charset="-79"/>
              <a:cs typeface="Aharoni" panose="02010803020104030203" pitchFamily="2" charset="-79"/>
            </a:endParaRPr>
          </a:p>
        </p:txBody>
      </p:sp>
      <p:sp>
        <p:nvSpPr>
          <p:cNvPr id="30" name="TextBox 29"/>
          <p:cNvSpPr txBox="1"/>
          <p:nvPr/>
        </p:nvSpPr>
        <p:spPr>
          <a:xfrm>
            <a:off x="4053853" y="1055451"/>
            <a:ext cx="6196752" cy="769441"/>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4400" b="0" i="0" u="none" strike="noStrike" kern="0" cap="none" spc="0" normalizeH="0" baseline="0" noProof="0" dirty="0" smtClean="0">
                <a:ln>
                  <a:noFill/>
                </a:ln>
                <a:solidFill>
                  <a:schemeClr val="bg1"/>
                </a:solidFill>
                <a:effectLst/>
                <a:uLnTx/>
                <a:uFillTx/>
                <a:latin typeface="Aharoni" panose="02010803020104030203" pitchFamily="2" charset="-79"/>
                <a:cs typeface="Aharoni" panose="02010803020104030203" pitchFamily="2" charset="-79"/>
              </a:rPr>
              <a:t>Reduced cycle time</a:t>
            </a:r>
            <a:endParaRPr kumimoji="0" lang="en-US" sz="4400" b="0" i="0" u="none" strike="noStrike" kern="0" cap="none" spc="0" normalizeH="0" baseline="0" noProof="0" dirty="0">
              <a:ln>
                <a:noFill/>
              </a:ln>
              <a:solidFill>
                <a:schemeClr val="bg1"/>
              </a:solidFill>
              <a:effectLst/>
              <a:uLnTx/>
              <a:uFillTx/>
              <a:latin typeface="Aharoni" panose="02010803020104030203" pitchFamily="2" charset="-79"/>
              <a:cs typeface="Aharoni" panose="02010803020104030203" pitchFamily="2" charset="-79"/>
            </a:endParaRPr>
          </a:p>
        </p:txBody>
      </p:sp>
      <p:sp>
        <p:nvSpPr>
          <p:cNvPr id="31" name="TextBox 30"/>
          <p:cNvSpPr txBox="1"/>
          <p:nvPr/>
        </p:nvSpPr>
        <p:spPr>
          <a:xfrm>
            <a:off x="910370" y="4026990"/>
            <a:ext cx="6818992" cy="144655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4400" b="0" i="0" u="none" strike="noStrike" kern="0" cap="none" spc="0" normalizeH="0" baseline="0" noProof="0" dirty="0" smtClean="0">
                <a:ln>
                  <a:noFill/>
                </a:ln>
                <a:solidFill>
                  <a:schemeClr val="bg1"/>
                </a:solidFill>
                <a:effectLst/>
                <a:uLnTx/>
                <a:uFillTx/>
                <a:latin typeface="Aharoni" panose="02010803020104030203" pitchFamily="2" charset="-79"/>
                <a:cs typeface="Aharoni" panose="02010803020104030203" pitchFamily="2" charset="-79"/>
              </a:rPr>
              <a:t>Continuous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4400" b="0" i="0" u="none" strike="noStrike" kern="0" cap="none" spc="0" normalizeH="0" baseline="0" noProof="0" dirty="0">
                <a:ln>
                  <a:noFill/>
                </a:ln>
                <a:solidFill>
                  <a:schemeClr val="bg1"/>
                </a:solidFill>
                <a:effectLst/>
                <a:uLnTx/>
                <a:uFillTx/>
                <a:latin typeface="Aharoni" panose="02010803020104030203" pitchFamily="2" charset="-79"/>
                <a:cs typeface="Aharoni" panose="02010803020104030203" pitchFamily="2" charset="-79"/>
              </a:rPr>
              <a:t> </a:t>
            </a:r>
            <a:r>
              <a:rPr kumimoji="0" lang="en-US" altLang="zh-CN" sz="4400" b="0" i="0" u="none" strike="noStrike" kern="0" cap="none" spc="0" normalizeH="0" baseline="0" noProof="0" dirty="0" smtClean="0">
                <a:ln>
                  <a:noFill/>
                </a:ln>
                <a:solidFill>
                  <a:schemeClr val="bg1"/>
                </a:solidFill>
                <a:effectLst/>
                <a:uLnTx/>
                <a:uFillTx/>
                <a:latin typeface="Aharoni" panose="02010803020104030203" pitchFamily="2" charset="-79"/>
                <a:cs typeface="Aharoni" panose="02010803020104030203" pitchFamily="2" charset="-79"/>
              </a:rPr>
              <a:t>      Improvements</a:t>
            </a:r>
            <a:endParaRPr kumimoji="0" lang="en-US" sz="4400" b="0" i="0" u="none" strike="noStrike" kern="0" cap="none" spc="0" normalizeH="0" baseline="0" noProof="0" dirty="0">
              <a:ln>
                <a:noFill/>
              </a:ln>
              <a:solidFill>
                <a:schemeClr val="bg1"/>
              </a:solidFill>
              <a:effectLst/>
              <a:uLnTx/>
              <a:uFillTx/>
              <a:latin typeface="Aharoni" panose="02010803020104030203" pitchFamily="2" charset="-79"/>
              <a:cs typeface="Aharoni" panose="02010803020104030203" pitchFamily="2" charset="-79"/>
            </a:endParaRPr>
          </a:p>
        </p:txBody>
      </p:sp>
      <p:sp>
        <p:nvSpPr>
          <p:cNvPr id="32" name="TextBox 31"/>
          <p:cNvSpPr txBox="1"/>
          <p:nvPr/>
        </p:nvSpPr>
        <p:spPr>
          <a:xfrm>
            <a:off x="6092706" y="3350707"/>
            <a:ext cx="3775448" cy="3704956"/>
          </a:xfrm>
          <a:prstGeom prst="rect">
            <a:avLst/>
          </a:prstGeom>
          <a:noFill/>
        </p:spPr>
        <p:txBody>
          <a:bodyPr wrap="square" rtlCol="0">
            <a:prstTxWarp prst="textCircle">
              <a:avLst>
                <a:gd name="adj" fmla="val 15919677"/>
              </a:avLst>
            </a:prstTxWarp>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4800" b="0" i="0" u="none" strike="noStrike" kern="0" cap="none" spc="0" normalizeH="0" baseline="0" noProof="0" dirty="0" smtClean="0">
                <a:ln>
                  <a:noFill/>
                </a:ln>
                <a:solidFill>
                  <a:schemeClr val="bg1"/>
                </a:solidFill>
                <a:effectLst/>
                <a:uLnTx/>
                <a:uFillTx/>
                <a:latin typeface="Aharoni" panose="02010803020104030203" pitchFamily="2" charset="-79"/>
                <a:cs typeface="Aharoni" panose="02010803020104030203" pitchFamily="2" charset="-79"/>
              </a:rPr>
              <a:t>Feedback loop</a:t>
            </a:r>
            <a:endParaRPr kumimoji="0" lang="en-US" sz="4800" b="0" i="0" u="none" strike="noStrike" kern="0" cap="none" spc="0" normalizeH="0" baseline="0" noProof="0" dirty="0">
              <a:ln>
                <a:noFill/>
              </a:ln>
              <a:solidFill>
                <a:schemeClr val="bg1"/>
              </a:solidFill>
              <a:effectLst/>
              <a:uLnTx/>
              <a:uFillTx/>
              <a:latin typeface="Aharoni" panose="02010803020104030203" pitchFamily="2" charset="-79"/>
              <a:cs typeface="Aharoni" panose="02010803020104030203" pitchFamily="2" charset="-79"/>
            </a:endParaRPr>
          </a:p>
        </p:txBody>
      </p:sp>
      <p:sp>
        <p:nvSpPr>
          <p:cNvPr id="33" name="TextBox 32"/>
          <p:cNvSpPr txBox="1"/>
          <p:nvPr/>
        </p:nvSpPr>
        <p:spPr>
          <a:xfrm rot="5400000">
            <a:off x="-2614195" y="2854693"/>
            <a:ext cx="6142322" cy="92333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5400" b="0" i="0" u="none" strike="noStrike" kern="0" cap="none" spc="0" normalizeH="0" baseline="0" noProof="0" dirty="0" smtClean="0">
                <a:ln>
                  <a:noFill/>
                </a:ln>
                <a:solidFill>
                  <a:schemeClr val="bg1"/>
                </a:solidFill>
                <a:effectLst/>
                <a:uLnTx/>
                <a:uFillTx/>
                <a:latin typeface="Aharoni" panose="02010803020104030203" pitchFamily="2" charset="-79"/>
                <a:cs typeface="Aharoni" panose="02010803020104030203" pitchFamily="2" charset="-79"/>
              </a:rPr>
              <a:t>Speed to market</a:t>
            </a:r>
            <a:endParaRPr kumimoji="0" lang="en-US" sz="5400" b="0" i="0" u="none" strike="noStrike" kern="0" cap="none" spc="0" normalizeH="0" baseline="0" noProof="0" dirty="0">
              <a:ln>
                <a:noFill/>
              </a:ln>
              <a:solidFill>
                <a:schemeClr val="bg1"/>
              </a:solidFill>
              <a:effectLst/>
              <a:uLnTx/>
              <a:uFillTx/>
              <a:latin typeface="Aharoni" panose="02010803020104030203" pitchFamily="2" charset="-79"/>
              <a:cs typeface="Aharoni" panose="02010803020104030203" pitchFamily="2" charset="-79"/>
            </a:endParaRPr>
          </a:p>
        </p:txBody>
      </p:sp>
      <p:sp>
        <p:nvSpPr>
          <p:cNvPr id="34" name="TextBox 33"/>
          <p:cNvSpPr txBox="1"/>
          <p:nvPr/>
        </p:nvSpPr>
        <p:spPr>
          <a:xfrm>
            <a:off x="8237654" y="307659"/>
            <a:ext cx="4764161" cy="92333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5400" b="0" i="1" u="none" strike="noStrike" kern="0" cap="none" spc="0" normalizeH="0" baseline="0" noProof="0" dirty="0" smtClean="0">
                <a:ln>
                  <a:noFill/>
                </a:ln>
                <a:solidFill>
                  <a:schemeClr val="bg1"/>
                </a:solidFill>
                <a:effectLst/>
                <a:uLnTx/>
                <a:uFillTx/>
                <a:latin typeface="Aharoni" panose="02010803020104030203" pitchFamily="2" charset="-79"/>
                <a:cs typeface="Aharoni" panose="02010803020104030203" pitchFamily="2" charset="-79"/>
              </a:rPr>
              <a:t>Innovation</a:t>
            </a:r>
            <a:endParaRPr kumimoji="0" lang="en-US" sz="5400" b="0" i="1" u="none" strike="noStrike" kern="0" cap="none" spc="0" normalizeH="0" baseline="0" noProof="0" dirty="0">
              <a:ln>
                <a:noFill/>
              </a:ln>
              <a:solidFill>
                <a:schemeClr val="bg1"/>
              </a:solidFill>
              <a:effectLst/>
              <a:uLnTx/>
              <a:uFillTx/>
              <a:latin typeface="Aharoni" panose="02010803020104030203" pitchFamily="2" charset="-79"/>
              <a:cs typeface="Aharoni" panose="02010803020104030203" pitchFamily="2" charset="-79"/>
            </a:endParaRPr>
          </a:p>
        </p:txBody>
      </p:sp>
      <p:sp>
        <p:nvSpPr>
          <p:cNvPr id="35" name="TextBox 34"/>
          <p:cNvSpPr txBox="1"/>
          <p:nvPr/>
        </p:nvSpPr>
        <p:spPr>
          <a:xfrm>
            <a:off x="9831083" y="1191299"/>
            <a:ext cx="4764161" cy="58477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3200" b="0" i="0" u="none" strike="noStrike" kern="0" cap="none" spc="0" normalizeH="0" baseline="0" noProof="0" dirty="0" smtClean="0">
                <a:ln>
                  <a:noFill/>
                </a:ln>
                <a:solidFill>
                  <a:schemeClr val="bg1"/>
                </a:solidFill>
                <a:effectLst/>
                <a:uLnTx/>
                <a:uFillTx/>
                <a:latin typeface="Aharoni" panose="02010803020104030203" pitchFamily="2" charset="-79"/>
                <a:cs typeface="Aharoni" panose="02010803020104030203" pitchFamily="2" charset="-79"/>
              </a:rPr>
              <a:t>Elasticity</a:t>
            </a:r>
            <a:endParaRPr kumimoji="0" lang="en-US" sz="3200" b="0" i="0" u="none" strike="noStrike" kern="0" cap="none" spc="0" normalizeH="0" baseline="0" noProof="0" dirty="0">
              <a:ln>
                <a:noFill/>
              </a:ln>
              <a:solidFill>
                <a:schemeClr val="bg1"/>
              </a:solidFill>
              <a:effectLst/>
              <a:uLnTx/>
              <a:uFillTx/>
              <a:latin typeface="Aharoni" panose="02010803020104030203" pitchFamily="2" charset="-79"/>
              <a:cs typeface="Aharoni" panose="02010803020104030203" pitchFamily="2" charset="-79"/>
            </a:endParaRPr>
          </a:p>
        </p:txBody>
      </p:sp>
      <p:sp>
        <p:nvSpPr>
          <p:cNvPr id="36" name="TextBox 35"/>
          <p:cNvSpPr txBox="1"/>
          <p:nvPr/>
        </p:nvSpPr>
        <p:spPr>
          <a:xfrm>
            <a:off x="461213" y="5625126"/>
            <a:ext cx="4764161" cy="144655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8800" b="0" i="0" u="none" strike="noStrike" kern="0" cap="none" spc="0" normalizeH="0" baseline="0" noProof="0" dirty="0" smtClean="0">
                <a:ln>
                  <a:noFill/>
                </a:ln>
                <a:solidFill>
                  <a:schemeClr val="bg1"/>
                </a:solidFill>
                <a:effectLst/>
                <a:uLnTx/>
                <a:uFillTx/>
                <a:latin typeface="Aharoni" panose="02010803020104030203" pitchFamily="2" charset="-79"/>
                <a:cs typeface="Aharoni" panose="02010803020104030203" pitchFamily="2" charset="-79"/>
              </a:rPr>
              <a:t>Growth</a:t>
            </a:r>
            <a:endParaRPr kumimoji="0" lang="en-US" sz="8800" b="0" i="0" u="none" strike="noStrike" kern="0" cap="none" spc="0" normalizeH="0" baseline="0" noProof="0" dirty="0">
              <a:ln>
                <a:noFill/>
              </a:ln>
              <a:solidFill>
                <a:schemeClr val="bg1"/>
              </a:solidFill>
              <a:effectLst/>
              <a:uLnTx/>
              <a:uFillTx/>
              <a:latin typeface="Aharoni" panose="02010803020104030203" pitchFamily="2" charset="-79"/>
              <a:cs typeface="Aharoni" panose="02010803020104030203" pitchFamily="2" charset="-79"/>
            </a:endParaRPr>
          </a:p>
        </p:txBody>
      </p:sp>
      <p:sp>
        <p:nvSpPr>
          <p:cNvPr id="37" name="TextBox 36"/>
          <p:cNvSpPr txBox="1"/>
          <p:nvPr/>
        </p:nvSpPr>
        <p:spPr>
          <a:xfrm>
            <a:off x="1351637" y="5445645"/>
            <a:ext cx="4764161" cy="58477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3200" b="0" i="0" u="none" strike="noStrike" kern="0" cap="none" spc="0" normalizeH="0" baseline="0" noProof="0" dirty="0" smtClean="0">
                <a:ln>
                  <a:noFill/>
                </a:ln>
                <a:solidFill>
                  <a:schemeClr val="bg1"/>
                </a:solidFill>
                <a:effectLst/>
                <a:uLnTx/>
                <a:uFillTx/>
                <a:latin typeface="Aharoni" panose="02010803020104030203" pitchFamily="2" charset="-79"/>
                <a:cs typeface="Aharoni" panose="02010803020104030203" pitchFamily="2" charset="-79"/>
              </a:rPr>
              <a:t>Availability</a:t>
            </a:r>
            <a:endParaRPr kumimoji="0" lang="en-US" sz="3200" b="0" i="0" u="none" strike="noStrike" kern="0" cap="none" spc="0" normalizeH="0" baseline="0" noProof="0" dirty="0">
              <a:ln>
                <a:noFill/>
              </a:ln>
              <a:solidFill>
                <a:schemeClr val="bg1"/>
              </a:solidFill>
              <a:effectLst/>
              <a:uLnTx/>
              <a:uFillTx/>
              <a:latin typeface="Aharoni" panose="02010803020104030203" pitchFamily="2" charset="-79"/>
              <a:cs typeface="Aharoni" panose="02010803020104030203" pitchFamily="2" charset="-79"/>
            </a:endParaRPr>
          </a:p>
        </p:txBody>
      </p:sp>
      <p:sp>
        <p:nvSpPr>
          <p:cNvPr id="38" name="TextBox 37"/>
          <p:cNvSpPr txBox="1"/>
          <p:nvPr/>
        </p:nvSpPr>
        <p:spPr>
          <a:xfrm>
            <a:off x="7558894" y="4386780"/>
            <a:ext cx="4764161" cy="1200329"/>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7200" b="0" i="0" u="none" strike="noStrike" kern="0" cap="none" spc="0" normalizeH="0" baseline="0" noProof="0" dirty="0" err="1" smtClean="0">
                <a:ln>
                  <a:noFill/>
                </a:ln>
                <a:solidFill>
                  <a:schemeClr val="bg1"/>
                </a:solidFill>
                <a:effectLst/>
                <a:uLnTx/>
                <a:uFillTx/>
                <a:latin typeface="Aharoni" panose="02010803020104030203" pitchFamily="2" charset="-79"/>
                <a:cs typeface="Aharoni" panose="02010803020104030203" pitchFamily="2" charset="-79"/>
              </a:rPr>
              <a:t>QoS</a:t>
            </a:r>
            <a:endParaRPr kumimoji="0" lang="en-US" sz="7200" b="0" i="0" u="none" strike="noStrike" kern="0" cap="none" spc="0" normalizeH="0" baseline="0" noProof="0" dirty="0">
              <a:ln>
                <a:noFill/>
              </a:ln>
              <a:solidFill>
                <a:schemeClr val="bg1"/>
              </a:solidFill>
              <a:effectLst/>
              <a:uLnTx/>
              <a:uFillTx/>
              <a:latin typeface="Aharoni" panose="02010803020104030203" pitchFamily="2" charset="-79"/>
              <a:cs typeface="Aharoni" panose="02010803020104030203" pitchFamily="2" charset="-79"/>
            </a:endParaRPr>
          </a:p>
        </p:txBody>
      </p:sp>
      <p:sp>
        <p:nvSpPr>
          <p:cNvPr id="39" name="TextBox 38"/>
          <p:cNvSpPr txBox="1"/>
          <p:nvPr/>
        </p:nvSpPr>
        <p:spPr>
          <a:xfrm>
            <a:off x="10074357" y="5647217"/>
            <a:ext cx="4764161" cy="1200329"/>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7200" b="0" i="0" u="none" strike="noStrike" kern="0" cap="none" spc="0" normalizeH="0" baseline="0" noProof="0" dirty="0" smtClean="0">
                <a:ln>
                  <a:noFill/>
                </a:ln>
                <a:solidFill>
                  <a:schemeClr val="bg1"/>
                </a:solidFill>
                <a:effectLst/>
                <a:uLnTx/>
                <a:uFillTx/>
                <a:latin typeface="Aharoni" panose="02010803020104030203" pitchFamily="2" charset="-79"/>
                <a:cs typeface="Aharoni" panose="02010803020104030203" pitchFamily="2" charset="-79"/>
              </a:rPr>
              <a:t>TCO</a:t>
            </a:r>
            <a:endParaRPr kumimoji="0" lang="en-US" sz="7200" b="0" i="0" u="none" strike="noStrike" kern="0" cap="none" spc="0" normalizeH="0" baseline="0" noProof="0" dirty="0">
              <a:ln>
                <a:noFill/>
              </a:ln>
              <a:solidFill>
                <a:schemeClr val="bg1"/>
              </a:solidFill>
              <a:effectLst/>
              <a:uLnTx/>
              <a:uFillTx/>
              <a:latin typeface="Aharoni" panose="02010803020104030203" pitchFamily="2" charset="-79"/>
              <a:cs typeface="Aharoni" panose="02010803020104030203" pitchFamily="2" charset="-79"/>
            </a:endParaRPr>
          </a:p>
        </p:txBody>
      </p:sp>
      <p:sp>
        <p:nvSpPr>
          <p:cNvPr id="40" name="TextBox 39"/>
          <p:cNvSpPr txBox="1"/>
          <p:nvPr/>
        </p:nvSpPr>
        <p:spPr>
          <a:xfrm>
            <a:off x="4431389" y="5369073"/>
            <a:ext cx="4764161" cy="1015663"/>
          </a:xfrm>
          <a:prstGeom prst="rect">
            <a:avLst/>
          </a:prstGeom>
          <a:noFill/>
        </p:spPr>
        <p:txBody>
          <a:bodyPr wrap="square" rtlCol="0">
            <a:prstTxWarp prst="textStop">
              <a:avLst/>
            </a:prstTxWarp>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6000" b="0" i="0" u="none" strike="noStrike" kern="0" cap="none" spc="0" normalizeH="0" baseline="0" noProof="0" dirty="0" smtClean="0">
                <a:ln>
                  <a:noFill/>
                </a:ln>
                <a:solidFill>
                  <a:schemeClr val="bg1"/>
                </a:solidFill>
                <a:effectLst/>
                <a:uLnTx/>
                <a:uFillTx/>
                <a:latin typeface="Aharoni" panose="02010803020104030203" pitchFamily="2" charset="-79"/>
                <a:cs typeface="Aharoni" panose="02010803020104030203" pitchFamily="2" charset="-79"/>
              </a:rPr>
              <a:t>Insights</a:t>
            </a:r>
            <a:endParaRPr kumimoji="0" lang="en-US" sz="6000" b="0" i="0" u="none" strike="noStrike" kern="0" cap="none" spc="0" normalizeH="0" baseline="0" noProof="0" dirty="0">
              <a:ln>
                <a:noFill/>
              </a:ln>
              <a:solidFill>
                <a:schemeClr val="bg1"/>
              </a:solidFill>
              <a:effectLst/>
              <a:uLnTx/>
              <a:uFillTx/>
              <a:latin typeface="Aharoni" panose="02010803020104030203" pitchFamily="2" charset="-79"/>
              <a:cs typeface="Aharoni" panose="02010803020104030203" pitchFamily="2" charset="-79"/>
            </a:endParaRPr>
          </a:p>
        </p:txBody>
      </p:sp>
    </p:spTree>
    <p:extLst>
      <p:ext uri="{BB962C8B-B14F-4D97-AF65-F5344CB8AC3E}">
        <p14:creationId xmlns:p14="http://schemas.microsoft.com/office/powerpoint/2010/main" val="2046119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wipe(left)">
                                      <p:cBhvr>
                                        <p:cTn id="19" dur="500"/>
                                        <p:tgtEl>
                                          <p:spTgt spid="2"/>
                                        </p:tgtEl>
                                      </p:cBhvr>
                                    </p:animEffect>
                                  </p:childTnLst>
                                </p:cTn>
                              </p:par>
                              <p:par>
                                <p:cTn id="20" presetID="10" presetClass="entr" presetSubtype="0" fill="hold" nodeType="with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childTnLst>
                          </p:cTn>
                        </p:par>
                        <p:par>
                          <p:cTn id="23" fill="hold">
                            <p:stCondLst>
                              <p:cond delay="500"/>
                            </p:stCondLst>
                            <p:childTnLst>
                              <p:par>
                                <p:cTn id="24" presetID="36" presetClass="path" presetSubtype="0" accel="50000" decel="50000" fill="hold" nodeType="afterEffect">
                                  <p:stCondLst>
                                    <p:cond delay="0"/>
                                  </p:stCondLst>
                                  <p:childTnLst>
                                    <p:animMotion origin="layout" path="M 6.25E-7 -3.7037E-6 L 6.25E-7 0.10301 C 6.25E-7 0.14908 0.09258 0.20602 0.16784 0.20602 L 0.33568 0.20602 " pathEditMode="relative" rAng="0" ptsTypes="AAAA">
                                      <p:cBhvr>
                                        <p:cTn id="25" dur="2000" fill="hold"/>
                                        <p:tgtEl>
                                          <p:spTgt spid="3"/>
                                        </p:tgtEl>
                                        <p:attrNameLst>
                                          <p:attrName>ppt_x</p:attrName>
                                          <p:attrName>ppt_y</p:attrName>
                                        </p:attrNameLst>
                                      </p:cBhvr>
                                      <p:rCtr x="16784" y="10301"/>
                                    </p:animMotion>
                                  </p:childTnLst>
                                </p:cTn>
                              </p:par>
                            </p:childTnLst>
                          </p:cTn>
                        </p:par>
                        <p:par>
                          <p:cTn id="26" fill="hold">
                            <p:stCondLst>
                              <p:cond delay="2500"/>
                            </p:stCondLst>
                            <p:childTnLst>
                              <p:par>
                                <p:cTn id="27" presetID="10" presetClass="entr" presetSubtype="0" fill="hold" nodeType="after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500"/>
                                        <p:tgtEl>
                                          <p:spTgt spid="7"/>
                                        </p:tgtEl>
                                      </p:cBhvr>
                                    </p:animEffect>
                                  </p:childTnLst>
                                </p:cTn>
                              </p:par>
                            </p:childTnLst>
                          </p:cTn>
                        </p:par>
                        <p:par>
                          <p:cTn id="30" fill="hold">
                            <p:stCondLst>
                              <p:cond delay="3000"/>
                            </p:stCondLst>
                            <p:childTnLst>
                              <p:par>
                                <p:cTn id="31" presetID="10" presetClass="exit" presetSubtype="0" fill="hold" nodeType="afterEffect">
                                  <p:stCondLst>
                                    <p:cond delay="0"/>
                                  </p:stCondLst>
                                  <p:childTnLst>
                                    <p:animEffect transition="out" filter="fade">
                                      <p:cBhvr>
                                        <p:cTn id="32" dur="500"/>
                                        <p:tgtEl>
                                          <p:spTgt spid="3"/>
                                        </p:tgtEl>
                                      </p:cBhvr>
                                    </p:animEffect>
                                    <p:set>
                                      <p:cBhvr>
                                        <p:cTn id="33" dur="1" fill="hold">
                                          <p:stCondLst>
                                            <p:cond delay="499"/>
                                          </p:stCondLst>
                                        </p:cTn>
                                        <p:tgtEl>
                                          <p:spTgt spid="3"/>
                                        </p:tgtEl>
                                        <p:attrNameLst>
                                          <p:attrName>style.visibility</p:attrName>
                                        </p:attrNameLst>
                                      </p:cBhvr>
                                      <p:to>
                                        <p:strVal val="hidden"/>
                                      </p:to>
                                    </p:set>
                                  </p:childTnLst>
                                </p:cTn>
                              </p:par>
                            </p:childTnLst>
                          </p:cTn>
                        </p:par>
                        <p:par>
                          <p:cTn id="34" fill="hold">
                            <p:stCondLst>
                              <p:cond delay="3500"/>
                            </p:stCondLst>
                            <p:childTnLst>
                              <p:par>
                                <p:cTn id="35" presetID="22" presetClass="entr" presetSubtype="1" fill="hold" nodeType="after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wipe(up)">
                                      <p:cBhvr>
                                        <p:cTn id="37" dur="500"/>
                                        <p:tgtEl>
                                          <p:spTgt spid="8"/>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500"/>
                                        <p:tgtEl>
                                          <p:spTgt spid="13"/>
                                        </p:tgtEl>
                                      </p:cBhvr>
                                    </p:animEffect>
                                  </p:childTnLst>
                                </p:cTn>
                              </p:par>
                            </p:childTnLst>
                          </p:cTn>
                        </p:par>
                        <p:par>
                          <p:cTn id="43" fill="hold">
                            <p:stCondLst>
                              <p:cond delay="500"/>
                            </p:stCondLst>
                            <p:childTnLst>
                              <p:par>
                                <p:cTn id="44" presetID="10" presetClass="entr" presetSubtype="0" fill="hold" grpId="0" nodeType="afterEffect">
                                  <p:stCondLst>
                                    <p:cond delay="0"/>
                                  </p:stCondLst>
                                  <p:childTnLst>
                                    <p:set>
                                      <p:cBhvr>
                                        <p:cTn id="45" dur="1" fill="hold">
                                          <p:stCondLst>
                                            <p:cond delay="0"/>
                                          </p:stCondLst>
                                        </p:cTn>
                                        <p:tgtEl>
                                          <p:spTgt spid="28"/>
                                        </p:tgtEl>
                                        <p:attrNameLst>
                                          <p:attrName>style.visibility</p:attrName>
                                        </p:attrNameLst>
                                      </p:cBhvr>
                                      <p:to>
                                        <p:strVal val="visible"/>
                                      </p:to>
                                    </p:set>
                                    <p:animEffect transition="in" filter="fade">
                                      <p:cBhvr>
                                        <p:cTn id="46" dur="500"/>
                                        <p:tgtEl>
                                          <p:spTgt spid="28"/>
                                        </p:tgtEl>
                                      </p:cBhvr>
                                    </p:animEffect>
                                  </p:childTnLst>
                                </p:cTn>
                              </p:par>
                            </p:childTnLst>
                          </p:cTn>
                        </p:par>
                        <p:par>
                          <p:cTn id="47" fill="hold">
                            <p:stCondLst>
                              <p:cond delay="1000"/>
                            </p:stCondLst>
                            <p:childTnLst>
                              <p:par>
                                <p:cTn id="48" presetID="10" presetClass="entr" presetSubtype="0" fill="hold" grpId="0" nodeType="afterEffect">
                                  <p:stCondLst>
                                    <p:cond delay="0"/>
                                  </p:stCondLst>
                                  <p:childTnLst>
                                    <p:set>
                                      <p:cBhvr>
                                        <p:cTn id="49" dur="1" fill="hold">
                                          <p:stCondLst>
                                            <p:cond delay="0"/>
                                          </p:stCondLst>
                                        </p:cTn>
                                        <p:tgtEl>
                                          <p:spTgt spid="27"/>
                                        </p:tgtEl>
                                        <p:attrNameLst>
                                          <p:attrName>style.visibility</p:attrName>
                                        </p:attrNameLst>
                                      </p:cBhvr>
                                      <p:to>
                                        <p:strVal val="visible"/>
                                      </p:to>
                                    </p:set>
                                    <p:animEffect transition="in" filter="fade">
                                      <p:cBhvr>
                                        <p:cTn id="50" dur="500"/>
                                        <p:tgtEl>
                                          <p:spTgt spid="27"/>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30"/>
                                        </p:tgtEl>
                                        <p:attrNameLst>
                                          <p:attrName>style.visibility</p:attrName>
                                        </p:attrNameLst>
                                      </p:cBhvr>
                                      <p:to>
                                        <p:strVal val="visible"/>
                                      </p:to>
                                    </p:set>
                                    <p:animEffect transition="in" filter="fade">
                                      <p:cBhvr>
                                        <p:cTn id="55" dur="500"/>
                                        <p:tgtEl>
                                          <p:spTgt spid="30"/>
                                        </p:tgtEl>
                                      </p:cBhvr>
                                    </p:animEffect>
                                  </p:childTnLst>
                                </p:cTn>
                              </p:par>
                            </p:childTnLst>
                          </p:cTn>
                        </p:par>
                        <p:par>
                          <p:cTn id="56" fill="hold">
                            <p:stCondLst>
                              <p:cond delay="500"/>
                            </p:stCondLst>
                            <p:childTnLst>
                              <p:par>
                                <p:cTn id="57" presetID="10" presetClass="entr" presetSubtype="0" fill="hold" grpId="0" nodeType="afterEffect">
                                  <p:stCondLst>
                                    <p:cond delay="0"/>
                                  </p:stCondLst>
                                  <p:childTnLst>
                                    <p:set>
                                      <p:cBhvr>
                                        <p:cTn id="58" dur="1" fill="hold">
                                          <p:stCondLst>
                                            <p:cond delay="0"/>
                                          </p:stCondLst>
                                        </p:cTn>
                                        <p:tgtEl>
                                          <p:spTgt spid="33"/>
                                        </p:tgtEl>
                                        <p:attrNameLst>
                                          <p:attrName>style.visibility</p:attrName>
                                        </p:attrNameLst>
                                      </p:cBhvr>
                                      <p:to>
                                        <p:strVal val="visible"/>
                                      </p:to>
                                    </p:set>
                                    <p:animEffect transition="in" filter="fade">
                                      <p:cBhvr>
                                        <p:cTn id="59" dur="500"/>
                                        <p:tgtEl>
                                          <p:spTgt spid="33"/>
                                        </p:tgtEl>
                                      </p:cBhvr>
                                    </p:animEffect>
                                  </p:childTnLst>
                                </p:cTn>
                              </p:par>
                            </p:childTnLst>
                          </p:cTn>
                        </p:par>
                        <p:par>
                          <p:cTn id="60" fill="hold">
                            <p:stCondLst>
                              <p:cond delay="1000"/>
                            </p:stCondLst>
                            <p:childTnLst>
                              <p:par>
                                <p:cTn id="61" presetID="10" presetClass="entr" presetSubtype="0" fill="hold" grpId="0" nodeType="afterEffect">
                                  <p:stCondLst>
                                    <p:cond delay="0"/>
                                  </p:stCondLst>
                                  <p:childTnLst>
                                    <p:set>
                                      <p:cBhvr>
                                        <p:cTn id="62" dur="1" fill="hold">
                                          <p:stCondLst>
                                            <p:cond delay="0"/>
                                          </p:stCondLst>
                                        </p:cTn>
                                        <p:tgtEl>
                                          <p:spTgt spid="32"/>
                                        </p:tgtEl>
                                        <p:attrNameLst>
                                          <p:attrName>style.visibility</p:attrName>
                                        </p:attrNameLst>
                                      </p:cBhvr>
                                      <p:to>
                                        <p:strVal val="visible"/>
                                      </p:to>
                                    </p:set>
                                    <p:animEffect transition="in" filter="fade">
                                      <p:cBhvr>
                                        <p:cTn id="63" dur="500"/>
                                        <p:tgtEl>
                                          <p:spTgt spid="32"/>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29"/>
                                        </p:tgtEl>
                                        <p:attrNameLst>
                                          <p:attrName>style.visibility</p:attrName>
                                        </p:attrNameLst>
                                      </p:cBhvr>
                                      <p:to>
                                        <p:strVal val="visible"/>
                                      </p:to>
                                    </p:set>
                                    <p:animEffect transition="in" filter="fade">
                                      <p:cBhvr>
                                        <p:cTn id="68" dur="500"/>
                                        <p:tgtEl>
                                          <p:spTgt spid="29"/>
                                        </p:tgtEl>
                                      </p:cBhvr>
                                    </p:animEffect>
                                  </p:childTnLst>
                                </p:cTn>
                              </p:par>
                            </p:childTnLst>
                          </p:cTn>
                        </p:par>
                        <p:par>
                          <p:cTn id="69" fill="hold">
                            <p:stCondLst>
                              <p:cond delay="500"/>
                            </p:stCondLst>
                            <p:childTnLst>
                              <p:par>
                                <p:cTn id="70" presetID="10" presetClass="entr" presetSubtype="0" fill="hold" grpId="0" nodeType="afterEffect">
                                  <p:stCondLst>
                                    <p:cond delay="0"/>
                                  </p:stCondLst>
                                  <p:childTnLst>
                                    <p:set>
                                      <p:cBhvr>
                                        <p:cTn id="71" dur="1" fill="hold">
                                          <p:stCondLst>
                                            <p:cond delay="0"/>
                                          </p:stCondLst>
                                        </p:cTn>
                                        <p:tgtEl>
                                          <p:spTgt spid="40"/>
                                        </p:tgtEl>
                                        <p:attrNameLst>
                                          <p:attrName>style.visibility</p:attrName>
                                        </p:attrNameLst>
                                      </p:cBhvr>
                                      <p:to>
                                        <p:strVal val="visible"/>
                                      </p:to>
                                    </p:set>
                                    <p:animEffect transition="in" filter="fade">
                                      <p:cBhvr>
                                        <p:cTn id="72" dur="500"/>
                                        <p:tgtEl>
                                          <p:spTgt spid="40"/>
                                        </p:tgtEl>
                                      </p:cBhvr>
                                    </p:animEffect>
                                  </p:childTnLst>
                                </p:cTn>
                              </p:par>
                            </p:childTnLst>
                          </p:cTn>
                        </p:par>
                        <p:par>
                          <p:cTn id="73" fill="hold">
                            <p:stCondLst>
                              <p:cond delay="1000"/>
                            </p:stCondLst>
                            <p:childTnLst>
                              <p:par>
                                <p:cTn id="74" presetID="10" presetClass="entr" presetSubtype="0" fill="hold" grpId="0" nodeType="afterEffect">
                                  <p:stCondLst>
                                    <p:cond delay="0"/>
                                  </p:stCondLst>
                                  <p:childTnLst>
                                    <p:set>
                                      <p:cBhvr>
                                        <p:cTn id="75" dur="1" fill="hold">
                                          <p:stCondLst>
                                            <p:cond delay="0"/>
                                          </p:stCondLst>
                                        </p:cTn>
                                        <p:tgtEl>
                                          <p:spTgt spid="34"/>
                                        </p:tgtEl>
                                        <p:attrNameLst>
                                          <p:attrName>style.visibility</p:attrName>
                                        </p:attrNameLst>
                                      </p:cBhvr>
                                      <p:to>
                                        <p:strVal val="visible"/>
                                      </p:to>
                                    </p:set>
                                    <p:animEffect transition="in" filter="fade">
                                      <p:cBhvr>
                                        <p:cTn id="76" dur="500"/>
                                        <p:tgtEl>
                                          <p:spTgt spid="34"/>
                                        </p:tgtEl>
                                      </p:cBhvr>
                                    </p:animEffect>
                                  </p:childTnLst>
                                </p:cTn>
                              </p:par>
                            </p:childTnLst>
                          </p:cTn>
                        </p:par>
                        <p:par>
                          <p:cTn id="77" fill="hold">
                            <p:stCondLst>
                              <p:cond delay="1500"/>
                            </p:stCondLst>
                            <p:childTnLst>
                              <p:par>
                                <p:cTn id="78" presetID="10" presetClass="entr" presetSubtype="0" fill="hold" grpId="0" nodeType="afterEffect">
                                  <p:stCondLst>
                                    <p:cond delay="0"/>
                                  </p:stCondLst>
                                  <p:childTnLst>
                                    <p:set>
                                      <p:cBhvr>
                                        <p:cTn id="79" dur="1" fill="hold">
                                          <p:stCondLst>
                                            <p:cond delay="0"/>
                                          </p:stCondLst>
                                        </p:cTn>
                                        <p:tgtEl>
                                          <p:spTgt spid="31"/>
                                        </p:tgtEl>
                                        <p:attrNameLst>
                                          <p:attrName>style.visibility</p:attrName>
                                        </p:attrNameLst>
                                      </p:cBhvr>
                                      <p:to>
                                        <p:strVal val="visible"/>
                                      </p:to>
                                    </p:set>
                                    <p:animEffect transition="in" filter="fade">
                                      <p:cBhvr>
                                        <p:cTn id="80" dur="500"/>
                                        <p:tgtEl>
                                          <p:spTgt spid="31"/>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grpId="0" nodeType="clickEffect">
                                  <p:stCondLst>
                                    <p:cond delay="0"/>
                                  </p:stCondLst>
                                  <p:childTnLst>
                                    <p:set>
                                      <p:cBhvr>
                                        <p:cTn id="84" dur="1" fill="hold">
                                          <p:stCondLst>
                                            <p:cond delay="0"/>
                                          </p:stCondLst>
                                        </p:cTn>
                                        <p:tgtEl>
                                          <p:spTgt spid="35"/>
                                        </p:tgtEl>
                                        <p:attrNameLst>
                                          <p:attrName>style.visibility</p:attrName>
                                        </p:attrNameLst>
                                      </p:cBhvr>
                                      <p:to>
                                        <p:strVal val="visible"/>
                                      </p:to>
                                    </p:set>
                                    <p:animEffect transition="in" filter="fade">
                                      <p:cBhvr>
                                        <p:cTn id="85" dur="500"/>
                                        <p:tgtEl>
                                          <p:spTgt spid="35"/>
                                        </p:tgtEl>
                                      </p:cBhvr>
                                    </p:animEffect>
                                  </p:childTnLst>
                                </p:cTn>
                              </p:par>
                            </p:childTnLst>
                          </p:cTn>
                        </p:par>
                        <p:par>
                          <p:cTn id="86" fill="hold">
                            <p:stCondLst>
                              <p:cond delay="500"/>
                            </p:stCondLst>
                            <p:childTnLst>
                              <p:par>
                                <p:cTn id="87" presetID="10" presetClass="entr" presetSubtype="0" fill="hold" grpId="0" nodeType="afterEffect">
                                  <p:stCondLst>
                                    <p:cond delay="0"/>
                                  </p:stCondLst>
                                  <p:childTnLst>
                                    <p:set>
                                      <p:cBhvr>
                                        <p:cTn id="88" dur="1" fill="hold">
                                          <p:stCondLst>
                                            <p:cond delay="0"/>
                                          </p:stCondLst>
                                        </p:cTn>
                                        <p:tgtEl>
                                          <p:spTgt spid="37"/>
                                        </p:tgtEl>
                                        <p:attrNameLst>
                                          <p:attrName>style.visibility</p:attrName>
                                        </p:attrNameLst>
                                      </p:cBhvr>
                                      <p:to>
                                        <p:strVal val="visible"/>
                                      </p:to>
                                    </p:set>
                                    <p:animEffect transition="in" filter="fade">
                                      <p:cBhvr>
                                        <p:cTn id="89" dur="500"/>
                                        <p:tgtEl>
                                          <p:spTgt spid="37"/>
                                        </p:tgtEl>
                                      </p:cBhvr>
                                    </p:animEffect>
                                  </p:childTnLst>
                                </p:cTn>
                              </p:par>
                            </p:childTnLst>
                          </p:cTn>
                        </p:par>
                        <p:par>
                          <p:cTn id="90" fill="hold">
                            <p:stCondLst>
                              <p:cond delay="1500"/>
                            </p:stCondLst>
                            <p:childTnLst>
                              <p:par>
                                <p:cTn id="91" presetID="10" presetClass="entr" presetSubtype="0" fill="hold" grpId="0" nodeType="afterEffect">
                                  <p:stCondLst>
                                    <p:cond delay="0"/>
                                  </p:stCondLst>
                                  <p:childTnLst>
                                    <p:set>
                                      <p:cBhvr>
                                        <p:cTn id="92" dur="1" fill="hold">
                                          <p:stCondLst>
                                            <p:cond delay="0"/>
                                          </p:stCondLst>
                                        </p:cTn>
                                        <p:tgtEl>
                                          <p:spTgt spid="39"/>
                                        </p:tgtEl>
                                        <p:attrNameLst>
                                          <p:attrName>style.visibility</p:attrName>
                                        </p:attrNameLst>
                                      </p:cBhvr>
                                      <p:to>
                                        <p:strVal val="visible"/>
                                      </p:to>
                                    </p:set>
                                    <p:animEffect transition="in" filter="fade">
                                      <p:cBhvr>
                                        <p:cTn id="93" dur="500"/>
                                        <p:tgtEl>
                                          <p:spTgt spid="39"/>
                                        </p:tgtEl>
                                      </p:cBhvr>
                                    </p:animEffect>
                                  </p:childTnLst>
                                </p:cTn>
                              </p:par>
                            </p:childTnLst>
                          </p:cTn>
                        </p:par>
                        <p:par>
                          <p:cTn id="94" fill="hold">
                            <p:stCondLst>
                              <p:cond delay="2000"/>
                            </p:stCondLst>
                            <p:childTnLst>
                              <p:par>
                                <p:cTn id="95" presetID="10" presetClass="entr" presetSubtype="0" fill="hold" grpId="0" nodeType="afterEffect">
                                  <p:stCondLst>
                                    <p:cond delay="0"/>
                                  </p:stCondLst>
                                  <p:childTnLst>
                                    <p:set>
                                      <p:cBhvr>
                                        <p:cTn id="96" dur="1" fill="hold">
                                          <p:stCondLst>
                                            <p:cond delay="0"/>
                                          </p:stCondLst>
                                        </p:cTn>
                                        <p:tgtEl>
                                          <p:spTgt spid="38"/>
                                        </p:tgtEl>
                                        <p:attrNameLst>
                                          <p:attrName>style.visibility</p:attrName>
                                        </p:attrNameLst>
                                      </p:cBhvr>
                                      <p:to>
                                        <p:strVal val="visible"/>
                                      </p:to>
                                    </p:set>
                                    <p:animEffect transition="in" filter="fade">
                                      <p:cBhvr>
                                        <p:cTn id="97" dur="500"/>
                                        <p:tgtEl>
                                          <p:spTgt spid="38"/>
                                        </p:tgtEl>
                                      </p:cBhvr>
                                    </p:animEffect>
                                  </p:childTnLst>
                                </p:cTn>
                              </p:par>
                            </p:childTnLst>
                          </p:cTn>
                        </p:par>
                        <p:par>
                          <p:cTn id="98" fill="hold">
                            <p:stCondLst>
                              <p:cond delay="2500"/>
                            </p:stCondLst>
                            <p:childTnLst>
                              <p:par>
                                <p:cTn id="99" presetID="10" presetClass="entr" presetSubtype="0" fill="hold" grpId="0" nodeType="afterEffect">
                                  <p:stCondLst>
                                    <p:cond delay="0"/>
                                  </p:stCondLst>
                                  <p:childTnLst>
                                    <p:set>
                                      <p:cBhvr>
                                        <p:cTn id="100" dur="1" fill="hold">
                                          <p:stCondLst>
                                            <p:cond delay="0"/>
                                          </p:stCondLst>
                                        </p:cTn>
                                        <p:tgtEl>
                                          <p:spTgt spid="36"/>
                                        </p:tgtEl>
                                        <p:attrNameLst>
                                          <p:attrName>style.visibility</p:attrName>
                                        </p:attrNameLst>
                                      </p:cBhvr>
                                      <p:to>
                                        <p:strVal val="visible"/>
                                      </p:to>
                                    </p:set>
                                    <p:animEffect transition="in" filter="fade">
                                      <p:cBhvr>
                                        <p:cTn id="101"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3" grpId="0"/>
      <p:bldP spid="27" grpId="0"/>
      <p:bldP spid="28" grpId="0"/>
      <p:bldP spid="29" grpId="0"/>
      <p:bldP spid="30" grpId="0"/>
      <p:bldP spid="31" grpId="0"/>
      <p:bldP spid="32" grpId="0"/>
      <p:bldP spid="33" grpId="0"/>
      <p:bldP spid="34" grpId="0"/>
      <p:bldP spid="35" grpId="0"/>
      <p:bldP spid="36" grpId="0"/>
      <p:bldP spid="37" grpId="0"/>
      <p:bldP spid="38" grpId="0"/>
      <p:bldP spid="39" grpId="0"/>
      <p:bldP spid="40"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Logic Apps</a:t>
            </a:r>
            <a:endParaRPr lang="en-US" dirty="0"/>
          </a:p>
        </p:txBody>
      </p:sp>
    </p:spTree>
    <p:extLst>
      <p:ext uri="{BB962C8B-B14F-4D97-AF65-F5344CB8AC3E}">
        <p14:creationId xmlns:p14="http://schemas.microsoft.com/office/powerpoint/2010/main" val="3827736590"/>
      </p:ext>
    </p:extLst>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extBox 47"/>
          <p:cNvSpPr txBox="1"/>
          <p:nvPr/>
        </p:nvSpPr>
        <p:spPr>
          <a:xfrm>
            <a:off x="4786365" y="873705"/>
            <a:ext cx="6899756" cy="5022335"/>
          </a:xfrm>
          <a:prstGeom prst="rect">
            <a:avLst/>
          </a:prstGeom>
          <a:noFill/>
        </p:spPr>
        <p:txBody>
          <a:bodyPr wrap="square" rtlCol="0" anchor="t" anchorCtr="0">
            <a:noAutofit/>
          </a:bodyPr>
          <a:lstStyle/>
          <a:p>
            <a:pPr marL="62249" defTabSz="878526">
              <a:spcAft>
                <a:spcPts val="2353"/>
              </a:spcAft>
            </a:pPr>
            <a:r>
              <a:rPr lang="en-US" sz="3137" dirty="0">
                <a:solidFill>
                  <a:srgbClr val="FFFFFF"/>
                </a:solidFill>
                <a:latin typeface="Segoe UI Light"/>
              </a:rPr>
              <a:t>New Logic Apps for easy automation</a:t>
            </a:r>
          </a:p>
          <a:p>
            <a:pPr marL="855551" lvl="1" indent="-336145" defTabSz="878526">
              <a:spcAft>
                <a:spcPts val="2353"/>
              </a:spcAft>
              <a:buFont typeface="Arial" panose="020B0604020202020204" pitchFamily="34" charset="0"/>
              <a:buChar char="•"/>
            </a:pPr>
            <a:r>
              <a:rPr lang="en-US" sz="2353" dirty="0">
                <a:solidFill>
                  <a:srgbClr val="FFFFFF"/>
                </a:solidFill>
                <a:latin typeface="Segoe UI Light"/>
              </a:rPr>
              <a:t>No code designer for rapid creation</a:t>
            </a:r>
          </a:p>
          <a:p>
            <a:pPr marL="855551" lvl="1" indent="-336145" defTabSz="878526">
              <a:spcAft>
                <a:spcPts val="2353"/>
              </a:spcAft>
              <a:buFont typeface="Arial" panose="020B0604020202020204" pitchFamily="34" charset="0"/>
              <a:buChar char="•"/>
            </a:pPr>
            <a:r>
              <a:rPr lang="en-US" sz="2353" dirty="0">
                <a:solidFill>
                  <a:srgbClr val="FFFFFF"/>
                </a:solidFill>
                <a:latin typeface="Segoe UI Light"/>
              </a:rPr>
              <a:t>Dozens of pre-built templates to get started</a:t>
            </a:r>
          </a:p>
          <a:p>
            <a:pPr marL="855551" lvl="1" indent="-336145" defTabSz="878526">
              <a:spcAft>
                <a:spcPts val="2353"/>
              </a:spcAft>
              <a:buFont typeface="Arial" panose="020B0604020202020204" pitchFamily="34" charset="0"/>
              <a:buChar char="•"/>
            </a:pPr>
            <a:r>
              <a:rPr lang="en-US" sz="2353" dirty="0">
                <a:solidFill>
                  <a:srgbClr val="FFFFFF"/>
                </a:solidFill>
                <a:latin typeface="Segoe UI Light"/>
              </a:rPr>
              <a:t>Out of box support for popular SaaS and on-premises apps</a:t>
            </a:r>
          </a:p>
          <a:p>
            <a:pPr marL="855551" lvl="1" indent="-336145" defTabSz="878526">
              <a:spcAft>
                <a:spcPts val="2353"/>
              </a:spcAft>
              <a:buFont typeface="Arial" panose="020B0604020202020204" pitchFamily="34" charset="0"/>
              <a:buChar char="•"/>
            </a:pPr>
            <a:r>
              <a:rPr lang="en-US" sz="2353" dirty="0">
                <a:solidFill>
                  <a:srgbClr val="FFFFFF"/>
                </a:solidFill>
                <a:latin typeface="Segoe UI Light"/>
              </a:rPr>
              <a:t>Use with custom API apps of your own</a:t>
            </a:r>
          </a:p>
          <a:p>
            <a:pPr marL="855551" lvl="1" indent="-336145" defTabSz="878526">
              <a:spcAft>
                <a:spcPts val="2353"/>
              </a:spcAft>
              <a:buFont typeface="Arial" panose="020B0604020202020204" pitchFamily="34" charset="0"/>
              <a:buChar char="•"/>
            </a:pPr>
            <a:r>
              <a:rPr lang="en-US" sz="2353" dirty="0" err="1">
                <a:solidFill>
                  <a:srgbClr val="FFFFFF"/>
                </a:solidFill>
                <a:latin typeface="Segoe UI Light"/>
              </a:rPr>
              <a:t>Biztalk</a:t>
            </a:r>
            <a:r>
              <a:rPr lang="en-US" sz="2353" dirty="0">
                <a:solidFill>
                  <a:srgbClr val="FFFFFF"/>
                </a:solidFill>
                <a:latin typeface="Segoe UI Light"/>
              </a:rPr>
              <a:t> APIs for expert integration scenarios</a:t>
            </a:r>
          </a:p>
        </p:txBody>
      </p:sp>
      <p:sp>
        <p:nvSpPr>
          <p:cNvPr id="49" name="Rectangle 48"/>
          <p:cNvSpPr/>
          <p:nvPr/>
        </p:nvSpPr>
        <p:spPr>
          <a:xfrm>
            <a:off x="1339677" y="3703489"/>
            <a:ext cx="2809167" cy="816506"/>
          </a:xfrm>
          <a:prstGeom prst="rect">
            <a:avLst/>
          </a:prstGeom>
        </p:spPr>
        <p:txBody>
          <a:bodyPr wrap="none">
            <a:spAutoFit/>
          </a:bodyPr>
          <a:lstStyle/>
          <a:p>
            <a:pPr algn="ctr" defTabSz="878526"/>
            <a:r>
              <a:rPr lang="en-US" sz="2353" dirty="0">
                <a:solidFill>
                  <a:srgbClr val="FFFFFF"/>
                </a:solidFill>
                <a:latin typeface="Segoe UI Light"/>
              </a:rPr>
              <a:t>Automate SaaS and</a:t>
            </a:r>
          </a:p>
          <a:p>
            <a:pPr algn="ctr" defTabSz="878526"/>
            <a:r>
              <a:rPr lang="en-US" sz="2353" dirty="0">
                <a:solidFill>
                  <a:srgbClr val="FFFFFF"/>
                </a:solidFill>
                <a:latin typeface="Segoe UI Light"/>
              </a:rPr>
              <a:t>on-premises systems</a:t>
            </a:r>
          </a:p>
        </p:txBody>
      </p:sp>
      <p:grpSp>
        <p:nvGrpSpPr>
          <p:cNvPr id="8" name="Group 7"/>
          <p:cNvGrpSpPr/>
          <p:nvPr/>
        </p:nvGrpSpPr>
        <p:grpSpPr>
          <a:xfrm>
            <a:off x="1452400" y="2285373"/>
            <a:ext cx="2583710" cy="1289751"/>
            <a:chOff x="8878944" y="3895961"/>
            <a:chExt cx="2635519" cy="1315613"/>
          </a:xfrm>
        </p:grpSpPr>
        <p:sp>
          <p:nvSpPr>
            <p:cNvPr id="13" name="TextBox 12"/>
            <p:cNvSpPr txBox="1"/>
            <p:nvPr/>
          </p:nvSpPr>
          <p:spPr>
            <a:xfrm>
              <a:off x="8878944" y="4823445"/>
              <a:ext cx="2635519" cy="388129"/>
            </a:xfrm>
            <a:prstGeom prst="rect">
              <a:avLst/>
            </a:prstGeom>
            <a:noFill/>
          </p:spPr>
          <p:txBody>
            <a:bodyPr wrap="square" rtlCol="0">
              <a:spAutoFit/>
            </a:bodyPr>
            <a:lstStyle/>
            <a:p>
              <a:pPr algn="ctr" defTabSz="896386">
                <a:defRPr/>
              </a:pPr>
              <a:r>
                <a:rPr lang="en-US" sz="1836" b="1" kern="0" cap="all" dirty="0">
                  <a:solidFill>
                    <a:srgbClr val="FFFFFF"/>
                  </a:solidFill>
                </a:rPr>
                <a:t>LOGIC Apps</a:t>
              </a:r>
            </a:p>
          </p:txBody>
        </p:sp>
        <p:pic>
          <p:nvPicPr>
            <p:cNvPr id="12" name="Picture 11"/>
            <p:cNvPicPr>
              <a:picLocks noChangeAspect="1"/>
            </p:cNvPicPr>
            <p:nvPr/>
          </p:nvPicPr>
          <p:blipFill>
            <a:blip r:embed="rId2"/>
            <a:stretch>
              <a:fillRect/>
            </a:stretch>
          </p:blipFill>
          <p:spPr>
            <a:xfrm>
              <a:off x="9803408" y="3895961"/>
              <a:ext cx="727877" cy="727065"/>
            </a:xfrm>
            <a:prstGeom prst="rect">
              <a:avLst/>
            </a:prstGeom>
          </p:spPr>
        </p:pic>
      </p:grpSp>
    </p:spTree>
    <p:extLst>
      <p:ext uri="{BB962C8B-B14F-4D97-AF65-F5344CB8AC3E}">
        <p14:creationId xmlns:p14="http://schemas.microsoft.com/office/powerpoint/2010/main" val="3273666745"/>
      </p:ext>
    </p:extLst>
  </p:cSld>
  <p:clrMapOvr>
    <a:masterClrMapping/>
  </p:clrMapOvr>
  <p:transition>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8" name="Straight Connector 27"/>
          <p:cNvCxnSpPr/>
          <p:nvPr/>
        </p:nvCxnSpPr>
        <p:spPr>
          <a:xfrm>
            <a:off x="-64109" y="1156347"/>
            <a:ext cx="8942613" cy="5789484"/>
          </a:xfrm>
          <a:prstGeom prst="line">
            <a:avLst/>
          </a:prstGeom>
          <a:ln w="19050">
            <a:solidFill>
              <a:srgbClr val="87878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3342306" y="-223368"/>
            <a:ext cx="8942613" cy="5789484"/>
          </a:xfrm>
          <a:prstGeom prst="line">
            <a:avLst/>
          </a:prstGeom>
          <a:ln w="19050">
            <a:solidFill>
              <a:srgbClr val="87878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8" name="Rectangle 37"/>
          <p:cNvSpPr/>
          <p:nvPr/>
        </p:nvSpPr>
        <p:spPr bwMode="auto">
          <a:xfrm>
            <a:off x="1" y="487"/>
            <a:ext cx="6374576" cy="2031424"/>
          </a:xfrm>
          <a:prstGeom prst="rect">
            <a:avLst/>
          </a:prstGeom>
          <a:gradFill flip="none" rotWithShape="1">
            <a:gsLst>
              <a:gs pos="36000">
                <a:schemeClr val="bg1"/>
              </a:gs>
              <a:gs pos="100000">
                <a:schemeClr val="bg1">
                  <a:alpha val="0"/>
                </a:scheme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58" name="Picture 57"/>
          <p:cNvPicPr>
            <a:picLocks noChangeAspect="1"/>
          </p:cNvPicPr>
          <p:nvPr/>
        </p:nvPicPr>
        <p:blipFill>
          <a:blip r:embed="rId2"/>
          <a:stretch>
            <a:fillRect/>
          </a:stretch>
        </p:blipFill>
        <p:spPr>
          <a:xfrm>
            <a:off x="5161585" y="2009997"/>
            <a:ext cx="3561040" cy="2295459"/>
          </a:xfrm>
          <a:prstGeom prst="rect">
            <a:avLst/>
          </a:prstGeom>
        </p:spPr>
      </p:pic>
      <p:grpSp>
        <p:nvGrpSpPr>
          <p:cNvPr id="15" name="Group 14"/>
          <p:cNvGrpSpPr/>
          <p:nvPr/>
        </p:nvGrpSpPr>
        <p:grpSpPr>
          <a:xfrm>
            <a:off x="6754809" y="1402329"/>
            <a:ext cx="2899766" cy="1860705"/>
            <a:chOff x="6890257" y="1429952"/>
            <a:chExt cx="2957912" cy="1898016"/>
          </a:xfrm>
        </p:grpSpPr>
        <p:pic>
          <p:nvPicPr>
            <p:cNvPr id="10" name="Picture 9"/>
            <p:cNvPicPr>
              <a:picLocks noChangeAspect="1"/>
            </p:cNvPicPr>
            <p:nvPr/>
          </p:nvPicPr>
          <p:blipFill>
            <a:blip r:embed="rId3"/>
            <a:stretch>
              <a:fillRect/>
            </a:stretch>
          </p:blipFill>
          <p:spPr>
            <a:xfrm>
              <a:off x="6890257" y="1429952"/>
              <a:ext cx="1442041" cy="928181"/>
            </a:xfrm>
            <a:prstGeom prst="rect">
              <a:avLst/>
            </a:prstGeom>
          </p:spPr>
        </p:pic>
        <p:pic>
          <p:nvPicPr>
            <p:cNvPr id="59" name="Picture 58"/>
            <p:cNvPicPr>
              <a:picLocks noChangeAspect="1"/>
            </p:cNvPicPr>
            <p:nvPr/>
          </p:nvPicPr>
          <p:blipFill>
            <a:blip r:embed="rId3"/>
            <a:stretch>
              <a:fillRect/>
            </a:stretch>
          </p:blipFill>
          <p:spPr>
            <a:xfrm>
              <a:off x="7106810" y="1568500"/>
              <a:ext cx="1442041" cy="928181"/>
            </a:xfrm>
            <a:prstGeom prst="rect">
              <a:avLst/>
            </a:prstGeom>
          </p:spPr>
        </p:pic>
        <p:pic>
          <p:nvPicPr>
            <p:cNvPr id="60" name="Picture 59"/>
            <p:cNvPicPr>
              <a:picLocks noChangeAspect="1"/>
            </p:cNvPicPr>
            <p:nvPr/>
          </p:nvPicPr>
          <p:blipFill>
            <a:blip r:embed="rId3"/>
            <a:stretch>
              <a:fillRect/>
            </a:stretch>
          </p:blipFill>
          <p:spPr>
            <a:xfrm>
              <a:off x="7323363" y="1707048"/>
              <a:ext cx="1442041" cy="928181"/>
            </a:xfrm>
            <a:prstGeom prst="rect">
              <a:avLst/>
            </a:prstGeom>
          </p:spPr>
        </p:pic>
        <p:pic>
          <p:nvPicPr>
            <p:cNvPr id="61" name="Picture 60"/>
            <p:cNvPicPr>
              <a:picLocks noChangeAspect="1"/>
            </p:cNvPicPr>
            <p:nvPr/>
          </p:nvPicPr>
          <p:blipFill>
            <a:blip r:embed="rId3"/>
            <a:stretch>
              <a:fillRect/>
            </a:stretch>
          </p:blipFill>
          <p:spPr>
            <a:xfrm>
              <a:off x="7539916" y="1845596"/>
              <a:ext cx="1442041" cy="928181"/>
            </a:xfrm>
            <a:prstGeom prst="rect">
              <a:avLst/>
            </a:prstGeom>
          </p:spPr>
        </p:pic>
        <p:pic>
          <p:nvPicPr>
            <p:cNvPr id="62" name="Picture 61"/>
            <p:cNvPicPr>
              <a:picLocks noChangeAspect="1"/>
            </p:cNvPicPr>
            <p:nvPr/>
          </p:nvPicPr>
          <p:blipFill>
            <a:blip r:embed="rId3"/>
            <a:stretch>
              <a:fillRect/>
            </a:stretch>
          </p:blipFill>
          <p:spPr>
            <a:xfrm>
              <a:off x="7756469" y="1984144"/>
              <a:ext cx="1442041" cy="928181"/>
            </a:xfrm>
            <a:prstGeom prst="rect">
              <a:avLst/>
            </a:prstGeom>
          </p:spPr>
        </p:pic>
        <p:pic>
          <p:nvPicPr>
            <p:cNvPr id="63" name="Picture 62"/>
            <p:cNvPicPr>
              <a:picLocks noChangeAspect="1"/>
            </p:cNvPicPr>
            <p:nvPr/>
          </p:nvPicPr>
          <p:blipFill>
            <a:blip r:embed="rId3"/>
            <a:stretch>
              <a:fillRect/>
            </a:stretch>
          </p:blipFill>
          <p:spPr>
            <a:xfrm>
              <a:off x="7973022" y="2122692"/>
              <a:ext cx="1442041" cy="928181"/>
            </a:xfrm>
            <a:prstGeom prst="rect">
              <a:avLst/>
            </a:prstGeom>
          </p:spPr>
        </p:pic>
        <p:pic>
          <p:nvPicPr>
            <p:cNvPr id="64" name="Picture 63"/>
            <p:cNvPicPr>
              <a:picLocks noChangeAspect="1"/>
            </p:cNvPicPr>
            <p:nvPr/>
          </p:nvPicPr>
          <p:blipFill>
            <a:blip r:embed="rId3"/>
            <a:stretch>
              <a:fillRect/>
            </a:stretch>
          </p:blipFill>
          <p:spPr>
            <a:xfrm>
              <a:off x="8189575" y="2261240"/>
              <a:ext cx="1442041" cy="928181"/>
            </a:xfrm>
            <a:prstGeom prst="rect">
              <a:avLst/>
            </a:prstGeom>
          </p:spPr>
        </p:pic>
        <p:pic>
          <p:nvPicPr>
            <p:cNvPr id="65" name="Picture 64"/>
            <p:cNvPicPr>
              <a:picLocks noChangeAspect="1"/>
            </p:cNvPicPr>
            <p:nvPr/>
          </p:nvPicPr>
          <p:blipFill>
            <a:blip r:embed="rId3"/>
            <a:stretch>
              <a:fillRect/>
            </a:stretch>
          </p:blipFill>
          <p:spPr>
            <a:xfrm>
              <a:off x="8406128" y="2399787"/>
              <a:ext cx="1442041" cy="928181"/>
            </a:xfrm>
            <a:prstGeom prst="rect">
              <a:avLst/>
            </a:prstGeom>
          </p:spPr>
        </p:pic>
      </p:grpSp>
      <p:pic>
        <p:nvPicPr>
          <p:cNvPr id="12" name="Picture 11"/>
          <p:cNvPicPr>
            <a:picLocks noChangeAspect="1"/>
          </p:cNvPicPr>
          <p:nvPr/>
        </p:nvPicPr>
        <p:blipFill>
          <a:blip r:embed="rId2"/>
          <a:stretch>
            <a:fillRect/>
          </a:stretch>
        </p:blipFill>
        <p:spPr>
          <a:xfrm>
            <a:off x="4270015" y="2574848"/>
            <a:ext cx="3561040" cy="2295459"/>
          </a:xfrm>
          <a:prstGeom prst="rect">
            <a:avLst/>
          </a:prstGeom>
        </p:spPr>
      </p:pic>
      <p:pic>
        <p:nvPicPr>
          <p:cNvPr id="7" name="Picture 6"/>
          <p:cNvPicPr>
            <a:picLocks noChangeAspect="1"/>
          </p:cNvPicPr>
          <p:nvPr/>
        </p:nvPicPr>
        <p:blipFill>
          <a:blip r:embed="rId4"/>
          <a:stretch>
            <a:fillRect/>
          </a:stretch>
        </p:blipFill>
        <p:spPr>
          <a:xfrm>
            <a:off x="5184391" y="2219040"/>
            <a:ext cx="1526112" cy="2144927"/>
          </a:xfrm>
          <a:prstGeom prst="rect">
            <a:avLst/>
          </a:prstGeom>
        </p:spPr>
      </p:pic>
      <p:pic>
        <p:nvPicPr>
          <p:cNvPr id="13" name="Picture 12"/>
          <p:cNvPicPr>
            <a:picLocks noChangeAspect="1"/>
          </p:cNvPicPr>
          <p:nvPr/>
        </p:nvPicPr>
        <p:blipFill>
          <a:blip r:embed="rId5"/>
          <a:stretch>
            <a:fillRect/>
          </a:stretch>
        </p:blipFill>
        <p:spPr>
          <a:xfrm>
            <a:off x="2199988" y="2076108"/>
            <a:ext cx="1843189" cy="1221641"/>
          </a:xfrm>
          <a:prstGeom prst="rect">
            <a:avLst/>
          </a:prstGeom>
        </p:spPr>
      </p:pic>
      <p:pic>
        <p:nvPicPr>
          <p:cNvPr id="14" name="Picture 13"/>
          <p:cNvPicPr>
            <a:picLocks noChangeAspect="1"/>
          </p:cNvPicPr>
          <p:nvPr/>
        </p:nvPicPr>
        <p:blipFill>
          <a:blip r:embed="rId6"/>
          <a:stretch>
            <a:fillRect/>
          </a:stretch>
        </p:blipFill>
        <p:spPr>
          <a:xfrm>
            <a:off x="2757974" y="3404765"/>
            <a:ext cx="498159" cy="355128"/>
          </a:xfrm>
          <a:prstGeom prst="rect">
            <a:avLst/>
          </a:prstGeom>
        </p:spPr>
      </p:pic>
      <p:pic>
        <p:nvPicPr>
          <p:cNvPr id="16" name="Picture 15"/>
          <p:cNvPicPr>
            <a:picLocks noChangeAspect="1"/>
          </p:cNvPicPr>
          <p:nvPr/>
        </p:nvPicPr>
        <p:blipFill>
          <a:blip r:embed="rId7"/>
          <a:stretch>
            <a:fillRect/>
          </a:stretch>
        </p:blipFill>
        <p:spPr>
          <a:xfrm>
            <a:off x="6060172" y="2198796"/>
            <a:ext cx="2342976" cy="1523156"/>
          </a:xfrm>
          <a:prstGeom prst="rect">
            <a:avLst/>
          </a:prstGeom>
        </p:spPr>
      </p:pic>
      <p:pic>
        <p:nvPicPr>
          <p:cNvPr id="17" name="Picture 16"/>
          <p:cNvPicPr>
            <a:picLocks noChangeAspect="1"/>
          </p:cNvPicPr>
          <p:nvPr/>
        </p:nvPicPr>
        <p:blipFill>
          <a:blip r:embed="rId8"/>
          <a:stretch>
            <a:fillRect/>
          </a:stretch>
        </p:blipFill>
        <p:spPr>
          <a:xfrm>
            <a:off x="6852219" y="2659050"/>
            <a:ext cx="633848" cy="431003"/>
          </a:xfrm>
          <a:prstGeom prst="rect">
            <a:avLst/>
          </a:prstGeom>
        </p:spPr>
      </p:pic>
      <p:pic>
        <p:nvPicPr>
          <p:cNvPr id="18" name="Picture 17"/>
          <p:cNvPicPr>
            <a:picLocks noChangeAspect="1"/>
          </p:cNvPicPr>
          <p:nvPr/>
        </p:nvPicPr>
        <p:blipFill>
          <a:blip r:embed="rId9"/>
          <a:stretch>
            <a:fillRect/>
          </a:stretch>
        </p:blipFill>
        <p:spPr>
          <a:xfrm>
            <a:off x="7046641" y="3420413"/>
            <a:ext cx="870586" cy="572352"/>
          </a:xfrm>
          <a:prstGeom prst="rect">
            <a:avLst/>
          </a:prstGeom>
        </p:spPr>
      </p:pic>
      <p:pic>
        <p:nvPicPr>
          <p:cNvPr id="26" name="Picture 25"/>
          <p:cNvPicPr>
            <a:picLocks noChangeAspect="1"/>
          </p:cNvPicPr>
          <p:nvPr/>
        </p:nvPicPr>
        <p:blipFill>
          <a:blip r:embed="rId10"/>
          <a:stretch>
            <a:fillRect/>
          </a:stretch>
        </p:blipFill>
        <p:spPr>
          <a:xfrm>
            <a:off x="4923341" y="3671842"/>
            <a:ext cx="1166102" cy="749692"/>
          </a:xfrm>
          <a:prstGeom prst="rect">
            <a:avLst/>
          </a:prstGeom>
        </p:spPr>
      </p:pic>
      <p:pic>
        <p:nvPicPr>
          <p:cNvPr id="30" name="Picture 29"/>
          <p:cNvPicPr>
            <a:picLocks noChangeAspect="1"/>
          </p:cNvPicPr>
          <p:nvPr/>
        </p:nvPicPr>
        <p:blipFill>
          <a:blip r:embed="rId11"/>
          <a:stretch>
            <a:fillRect/>
          </a:stretch>
        </p:blipFill>
        <p:spPr>
          <a:xfrm>
            <a:off x="-842781" y="2397342"/>
            <a:ext cx="705559" cy="455639"/>
          </a:xfrm>
          <a:prstGeom prst="rect">
            <a:avLst/>
          </a:prstGeom>
        </p:spPr>
      </p:pic>
      <p:sp>
        <p:nvSpPr>
          <p:cNvPr id="37" name="Title 1"/>
          <p:cNvSpPr txBox="1">
            <a:spLocks/>
          </p:cNvSpPr>
          <p:nvPr/>
        </p:nvSpPr>
        <p:spPr>
          <a:xfrm>
            <a:off x="269241" y="289957"/>
            <a:ext cx="11655840" cy="899537"/>
          </a:xfrm>
          <a:prstGeom prst="rect">
            <a:avLst/>
          </a:prstGeom>
          <a:effectLst>
            <a:outerShdw blurRad="520700" sx="102000" sy="102000" algn="ctr" rotWithShape="0">
              <a:prstClr val="black">
                <a:alpha val="40000"/>
              </a:prstClr>
            </a:outerShdw>
          </a:effectLst>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sz="4705">
                <a:gradFill>
                  <a:gsLst>
                    <a:gs pos="1250">
                      <a:srgbClr val="FFFFFF"/>
                    </a:gs>
                    <a:gs pos="100000">
                      <a:srgbClr val="FFFFFF"/>
                    </a:gs>
                  </a:gsLst>
                  <a:lin ang="5400000" scaled="0"/>
                </a:gradFill>
              </a:rPr>
              <a:t>SaaS integration</a:t>
            </a:r>
          </a:p>
        </p:txBody>
      </p:sp>
      <p:pic>
        <p:nvPicPr>
          <p:cNvPr id="43" name="Picture 42"/>
          <p:cNvPicPr>
            <a:picLocks noChangeAspect="1"/>
          </p:cNvPicPr>
          <p:nvPr/>
        </p:nvPicPr>
        <p:blipFill>
          <a:blip r:embed="rId12"/>
          <a:stretch>
            <a:fillRect/>
          </a:stretch>
        </p:blipFill>
        <p:spPr>
          <a:xfrm>
            <a:off x="1730593" y="3699512"/>
            <a:ext cx="1211321" cy="1759754"/>
          </a:xfrm>
          <a:prstGeom prst="rect">
            <a:avLst/>
          </a:prstGeom>
        </p:spPr>
      </p:pic>
      <p:pic>
        <p:nvPicPr>
          <p:cNvPr id="44" name="Picture 43"/>
          <p:cNvPicPr>
            <a:picLocks noChangeAspect="1"/>
          </p:cNvPicPr>
          <p:nvPr/>
        </p:nvPicPr>
        <p:blipFill>
          <a:blip r:embed="rId13"/>
          <a:stretch>
            <a:fillRect/>
          </a:stretch>
        </p:blipFill>
        <p:spPr>
          <a:xfrm>
            <a:off x="2078690" y="4985953"/>
            <a:ext cx="1297825" cy="1558481"/>
          </a:xfrm>
          <a:prstGeom prst="rect">
            <a:avLst/>
          </a:prstGeom>
        </p:spPr>
      </p:pic>
      <p:sp>
        <p:nvSpPr>
          <p:cNvPr id="25" name="AutoShape 3"/>
          <p:cNvSpPr>
            <a:spLocks noChangeAspect="1" noChangeArrowheads="1" noTextEdit="1"/>
          </p:cNvSpPr>
          <p:nvPr/>
        </p:nvSpPr>
        <p:spPr bwMode="auto">
          <a:xfrm>
            <a:off x="6245404" y="918615"/>
            <a:ext cx="515133" cy="378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pic>
        <p:nvPicPr>
          <p:cNvPr id="52" name="Picture 51"/>
          <p:cNvPicPr>
            <a:picLocks noChangeAspect="1"/>
          </p:cNvPicPr>
          <p:nvPr/>
        </p:nvPicPr>
        <p:blipFill>
          <a:blip r:embed="rId14"/>
          <a:stretch>
            <a:fillRect/>
          </a:stretch>
        </p:blipFill>
        <p:spPr>
          <a:xfrm>
            <a:off x="3622393" y="5034413"/>
            <a:ext cx="422095" cy="1123371"/>
          </a:xfrm>
          <a:prstGeom prst="rect">
            <a:avLst/>
          </a:prstGeom>
        </p:spPr>
      </p:pic>
      <p:pic>
        <p:nvPicPr>
          <p:cNvPr id="53" name="Picture 52"/>
          <p:cNvPicPr>
            <a:picLocks noChangeAspect="1"/>
          </p:cNvPicPr>
          <p:nvPr/>
        </p:nvPicPr>
        <p:blipFill>
          <a:blip r:embed="rId15"/>
          <a:stretch>
            <a:fillRect/>
          </a:stretch>
        </p:blipFill>
        <p:spPr>
          <a:xfrm>
            <a:off x="3802123" y="4207483"/>
            <a:ext cx="1285151" cy="841289"/>
          </a:xfrm>
          <a:prstGeom prst="rect">
            <a:avLst/>
          </a:prstGeom>
        </p:spPr>
      </p:pic>
      <p:pic>
        <p:nvPicPr>
          <p:cNvPr id="55" name="Picture 54"/>
          <p:cNvPicPr>
            <a:picLocks noChangeAspect="1"/>
          </p:cNvPicPr>
          <p:nvPr/>
        </p:nvPicPr>
        <p:blipFill>
          <a:blip r:embed="rId16"/>
          <a:stretch>
            <a:fillRect/>
          </a:stretch>
        </p:blipFill>
        <p:spPr>
          <a:xfrm>
            <a:off x="9646978" y="3359692"/>
            <a:ext cx="1622315" cy="1061842"/>
          </a:xfrm>
          <a:prstGeom prst="rect">
            <a:avLst/>
          </a:prstGeom>
        </p:spPr>
      </p:pic>
      <p:pic>
        <p:nvPicPr>
          <p:cNvPr id="66" name="Picture 65"/>
          <p:cNvPicPr>
            <a:picLocks noChangeAspect="1"/>
          </p:cNvPicPr>
          <p:nvPr/>
        </p:nvPicPr>
        <p:blipFill>
          <a:blip r:embed="rId17"/>
          <a:stretch>
            <a:fillRect/>
          </a:stretch>
        </p:blipFill>
        <p:spPr>
          <a:xfrm>
            <a:off x="6298613" y="1702815"/>
            <a:ext cx="515862" cy="887024"/>
          </a:xfrm>
          <a:prstGeom prst="rect">
            <a:avLst/>
          </a:prstGeom>
        </p:spPr>
      </p:pic>
      <p:pic>
        <p:nvPicPr>
          <p:cNvPr id="19" name="Picture 18"/>
          <p:cNvPicPr>
            <a:picLocks noChangeAspect="1"/>
          </p:cNvPicPr>
          <p:nvPr/>
        </p:nvPicPr>
        <p:blipFill>
          <a:blip r:embed="rId18"/>
          <a:stretch>
            <a:fillRect/>
          </a:stretch>
        </p:blipFill>
        <p:spPr>
          <a:xfrm>
            <a:off x="8361843" y="366006"/>
            <a:ext cx="963053" cy="1062688"/>
          </a:xfrm>
          <a:prstGeom prst="rect">
            <a:avLst/>
          </a:prstGeom>
        </p:spPr>
      </p:pic>
      <p:pic>
        <p:nvPicPr>
          <p:cNvPr id="20" name="Picture 19"/>
          <p:cNvPicPr>
            <a:picLocks noChangeAspect="1"/>
          </p:cNvPicPr>
          <p:nvPr/>
        </p:nvPicPr>
        <p:blipFill>
          <a:blip r:embed="rId19"/>
          <a:stretch>
            <a:fillRect/>
          </a:stretch>
        </p:blipFill>
        <p:spPr>
          <a:xfrm>
            <a:off x="9531548" y="214781"/>
            <a:ext cx="1064784" cy="1252212"/>
          </a:xfrm>
          <a:prstGeom prst="rect">
            <a:avLst/>
          </a:prstGeom>
        </p:spPr>
      </p:pic>
      <p:pic>
        <p:nvPicPr>
          <p:cNvPr id="21" name="Picture 20"/>
          <p:cNvPicPr>
            <a:picLocks noChangeAspect="1"/>
          </p:cNvPicPr>
          <p:nvPr/>
        </p:nvPicPr>
        <p:blipFill>
          <a:blip r:embed="rId20"/>
          <a:stretch>
            <a:fillRect/>
          </a:stretch>
        </p:blipFill>
        <p:spPr>
          <a:xfrm>
            <a:off x="9499393" y="1452556"/>
            <a:ext cx="956271" cy="1028845"/>
          </a:xfrm>
          <a:prstGeom prst="rect">
            <a:avLst/>
          </a:prstGeom>
        </p:spPr>
      </p:pic>
      <p:pic>
        <p:nvPicPr>
          <p:cNvPr id="22" name="Picture 21"/>
          <p:cNvPicPr>
            <a:picLocks noChangeAspect="1"/>
          </p:cNvPicPr>
          <p:nvPr/>
        </p:nvPicPr>
        <p:blipFill>
          <a:blip r:embed="rId21"/>
          <a:stretch>
            <a:fillRect/>
          </a:stretch>
        </p:blipFill>
        <p:spPr>
          <a:xfrm>
            <a:off x="10737000" y="624226"/>
            <a:ext cx="902014" cy="995001"/>
          </a:xfrm>
          <a:prstGeom prst="rect">
            <a:avLst/>
          </a:prstGeom>
        </p:spPr>
      </p:pic>
      <p:pic>
        <p:nvPicPr>
          <p:cNvPr id="70" name="Picture 69"/>
          <p:cNvPicPr>
            <a:picLocks noChangeAspect="1"/>
          </p:cNvPicPr>
          <p:nvPr/>
        </p:nvPicPr>
        <p:blipFill>
          <a:blip r:embed="rId22"/>
          <a:stretch>
            <a:fillRect/>
          </a:stretch>
        </p:blipFill>
        <p:spPr>
          <a:xfrm>
            <a:off x="10397079" y="105401"/>
            <a:ext cx="244154" cy="318130"/>
          </a:xfrm>
          <a:prstGeom prst="rect">
            <a:avLst/>
          </a:prstGeom>
        </p:spPr>
      </p:pic>
      <p:pic>
        <p:nvPicPr>
          <p:cNvPr id="71" name="Picture 70"/>
          <p:cNvPicPr>
            <a:picLocks noChangeAspect="1"/>
          </p:cNvPicPr>
          <p:nvPr/>
        </p:nvPicPr>
        <p:blipFill>
          <a:blip r:embed="rId22"/>
          <a:stretch>
            <a:fillRect/>
          </a:stretch>
        </p:blipFill>
        <p:spPr>
          <a:xfrm>
            <a:off x="10920599" y="2048960"/>
            <a:ext cx="244154" cy="318130"/>
          </a:xfrm>
          <a:prstGeom prst="rect">
            <a:avLst/>
          </a:prstGeom>
        </p:spPr>
      </p:pic>
      <p:pic>
        <p:nvPicPr>
          <p:cNvPr id="72" name="Picture 71"/>
          <p:cNvPicPr>
            <a:picLocks noChangeAspect="1"/>
          </p:cNvPicPr>
          <p:nvPr/>
        </p:nvPicPr>
        <p:blipFill>
          <a:blip r:embed="rId22"/>
          <a:stretch>
            <a:fillRect/>
          </a:stretch>
        </p:blipFill>
        <p:spPr>
          <a:xfrm>
            <a:off x="8028586" y="93304"/>
            <a:ext cx="244154" cy="318130"/>
          </a:xfrm>
          <a:prstGeom prst="rect">
            <a:avLst/>
          </a:prstGeom>
        </p:spPr>
      </p:pic>
    </p:spTree>
    <p:extLst>
      <p:ext uri="{BB962C8B-B14F-4D97-AF65-F5344CB8AC3E}">
        <p14:creationId xmlns:p14="http://schemas.microsoft.com/office/powerpoint/2010/main" val="10886887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wipe(left)">
                                      <p:cBhvr>
                                        <p:cTn id="7" dur="500"/>
                                        <p:tgtEl>
                                          <p:spTgt spid="58"/>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500"/>
                                        <p:tgtEl>
                                          <p:spTgt spid="16"/>
                                        </p:tgtEl>
                                      </p:cBhvr>
                                    </p:animEffect>
                                  </p:childTnLst>
                                </p:cTn>
                              </p:par>
                              <p:par>
                                <p:cTn id="12" presetID="10" presetClass="entr" presetSubtype="0" fill="hold" nodeType="withEffect">
                                  <p:stCondLst>
                                    <p:cond delay="250"/>
                                  </p:stCondLst>
                                  <p:childTnLst>
                                    <p:set>
                                      <p:cBhvr>
                                        <p:cTn id="13" dur="1" fill="hold">
                                          <p:stCondLst>
                                            <p:cond delay="0"/>
                                          </p:stCondLst>
                                        </p:cTn>
                                        <p:tgtEl>
                                          <p:spTgt spid="17"/>
                                        </p:tgtEl>
                                        <p:attrNameLst>
                                          <p:attrName>style.visibility</p:attrName>
                                        </p:attrNameLst>
                                      </p:cBhvr>
                                      <p:to>
                                        <p:strVal val="visible"/>
                                      </p:to>
                                    </p:set>
                                    <p:animEffect transition="in" filter="fade">
                                      <p:cBhvr>
                                        <p:cTn id="14" dur="500"/>
                                        <p:tgtEl>
                                          <p:spTgt spid="17"/>
                                        </p:tgtEl>
                                      </p:cBhvr>
                                    </p:animEffect>
                                  </p:childTnLst>
                                </p:cTn>
                              </p:par>
                              <p:par>
                                <p:cTn id="15" presetID="47" presetClass="entr" presetSubtype="0" fill="hold" nodeType="withEffect">
                                  <p:stCondLst>
                                    <p:cond delay="0"/>
                                  </p:stCondLst>
                                  <p:childTnLst>
                                    <p:set>
                                      <p:cBhvr>
                                        <p:cTn id="16" dur="1" fill="hold">
                                          <p:stCondLst>
                                            <p:cond delay="0"/>
                                          </p:stCondLst>
                                        </p:cTn>
                                        <p:tgtEl>
                                          <p:spTgt spid="66"/>
                                        </p:tgtEl>
                                        <p:attrNameLst>
                                          <p:attrName>style.visibility</p:attrName>
                                        </p:attrNameLst>
                                      </p:cBhvr>
                                      <p:to>
                                        <p:strVal val="visible"/>
                                      </p:to>
                                    </p:set>
                                    <p:animEffect transition="in" filter="fade">
                                      <p:cBhvr>
                                        <p:cTn id="17" dur="1000"/>
                                        <p:tgtEl>
                                          <p:spTgt spid="66"/>
                                        </p:tgtEl>
                                      </p:cBhvr>
                                    </p:animEffect>
                                    <p:anim calcmode="lin" valueType="num">
                                      <p:cBhvr>
                                        <p:cTn id="18" dur="1000" fill="hold"/>
                                        <p:tgtEl>
                                          <p:spTgt spid="66"/>
                                        </p:tgtEl>
                                        <p:attrNameLst>
                                          <p:attrName>ppt_x</p:attrName>
                                        </p:attrNameLst>
                                      </p:cBhvr>
                                      <p:tavLst>
                                        <p:tav tm="0">
                                          <p:val>
                                            <p:strVal val="#ppt_x"/>
                                          </p:val>
                                        </p:tav>
                                        <p:tav tm="100000">
                                          <p:val>
                                            <p:strVal val="#ppt_x"/>
                                          </p:val>
                                        </p:tav>
                                      </p:tavLst>
                                    </p:anim>
                                    <p:anim calcmode="lin" valueType="num">
                                      <p:cBhvr>
                                        <p:cTn id="19" dur="1000" fill="hold"/>
                                        <p:tgtEl>
                                          <p:spTgt spid="66"/>
                                        </p:tgtEl>
                                        <p:attrNameLst>
                                          <p:attrName>ppt_y</p:attrName>
                                        </p:attrNameLst>
                                      </p:cBhvr>
                                      <p:tavLst>
                                        <p:tav tm="0">
                                          <p:val>
                                            <p:strVal val="#ppt_y-.1"/>
                                          </p:val>
                                        </p:tav>
                                        <p:tav tm="100000">
                                          <p:val>
                                            <p:strVal val="#ppt_y"/>
                                          </p:val>
                                        </p:tav>
                                      </p:tavLst>
                                    </p:anim>
                                  </p:childTnLst>
                                </p:cTn>
                              </p:par>
                            </p:childTnLst>
                          </p:cTn>
                        </p:par>
                        <p:par>
                          <p:cTn id="20" fill="hold">
                            <p:stCondLst>
                              <p:cond delay="1500"/>
                            </p:stCondLst>
                            <p:childTnLst>
                              <p:par>
                                <p:cTn id="21" presetID="22" presetClass="entr" presetSubtype="2" fill="hold" nodeType="after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wipe(right)">
                                      <p:cBhvr>
                                        <p:cTn id="23" dur="500"/>
                                        <p:tgtEl>
                                          <p:spTgt spid="18"/>
                                        </p:tgtEl>
                                      </p:cBhvr>
                                    </p:animEffect>
                                  </p:childTnLst>
                                </p:cTn>
                              </p:par>
                            </p:childTnLst>
                          </p:cTn>
                        </p:par>
                        <p:par>
                          <p:cTn id="24" fill="hold">
                            <p:stCondLst>
                              <p:cond delay="2000"/>
                            </p:stCondLst>
                            <p:childTnLst>
                              <p:par>
                                <p:cTn id="25" presetID="22" presetClass="entr" presetSubtype="8" fill="hold" nodeType="after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wipe(left)">
                                      <p:cBhvr>
                                        <p:cTn id="27" dur="500"/>
                                        <p:tgtEl>
                                          <p:spTgt spid="15"/>
                                        </p:tgtEl>
                                      </p:cBhvr>
                                    </p:animEffect>
                                  </p:childTnLst>
                                </p:cTn>
                              </p:par>
                            </p:childTnLst>
                          </p:cTn>
                        </p:par>
                        <p:par>
                          <p:cTn id="28" fill="hold">
                            <p:stCondLst>
                              <p:cond delay="2500"/>
                            </p:stCondLst>
                            <p:childTnLst>
                              <p:par>
                                <p:cTn id="29" presetID="47" presetClass="entr" presetSubtype="0" fill="hold" nodeType="after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fade">
                                      <p:cBhvr>
                                        <p:cTn id="31" dur="1000"/>
                                        <p:tgtEl>
                                          <p:spTgt spid="19"/>
                                        </p:tgtEl>
                                      </p:cBhvr>
                                    </p:animEffect>
                                    <p:anim calcmode="lin" valueType="num">
                                      <p:cBhvr>
                                        <p:cTn id="32" dur="1000" fill="hold"/>
                                        <p:tgtEl>
                                          <p:spTgt spid="19"/>
                                        </p:tgtEl>
                                        <p:attrNameLst>
                                          <p:attrName>ppt_x</p:attrName>
                                        </p:attrNameLst>
                                      </p:cBhvr>
                                      <p:tavLst>
                                        <p:tav tm="0">
                                          <p:val>
                                            <p:strVal val="#ppt_x"/>
                                          </p:val>
                                        </p:tav>
                                        <p:tav tm="100000">
                                          <p:val>
                                            <p:strVal val="#ppt_x"/>
                                          </p:val>
                                        </p:tav>
                                      </p:tavLst>
                                    </p:anim>
                                    <p:anim calcmode="lin" valueType="num">
                                      <p:cBhvr>
                                        <p:cTn id="33" dur="1000" fill="hold"/>
                                        <p:tgtEl>
                                          <p:spTgt spid="19"/>
                                        </p:tgtEl>
                                        <p:attrNameLst>
                                          <p:attrName>ppt_y</p:attrName>
                                        </p:attrNameLst>
                                      </p:cBhvr>
                                      <p:tavLst>
                                        <p:tav tm="0">
                                          <p:val>
                                            <p:strVal val="#ppt_y-.1"/>
                                          </p:val>
                                        </p:tav>
                                        <p:tav tm="100000">
                                          <p:val>
                                            <p:strVal val="#ppt_y"/>
                                          </p:val>
                                        </p:tav>
                                      </p:tavLst>
                                    </p:anim>
                                  </p:childTnLst>
                                </p:cTn>
                              </p:par>
                              <p:par>
                                <p:cTn id="34" presetID="47" presetClass="entr" presetSubtype="0" fill="hold" nodeType="withEffect">
                                  <p:stCondLst>
                                    <p:cond delay="500"/>
                                  </p:stCondLst>
                                  <p:childTnLst>
                                    <p:set>
                                      <p:cBhvr>
                                        <p:cTn id="35" dur="1" fill="hold">
                                          <p:stCondLst>
                                            <p:cond delay="0"/>
                                          </p:stCondLst>
                                        </p:cTn>
                                        <p:tgtEl>
                                          <p:spTgt spid="21"/>
                                        </p:tgtEl>
                                        <p:attrNameLst>
                                          <p:attrName>style.visibility</p:attrName>
                                        </p:attrNameLst>
                                      </p:cBhvr>
                                      <p:to>
                                        <p:strVal val="visible"/>
                                      </p:to>
                                    </p:set>
                                    <p:animEffect transition="in" filter="fade">
                                      <p:cBhvr>
                                        <p:cTn id="36" dur="1000"/>
                                        <p:tgtEl>
                                          <p:spTgt spid="21"/>
                                        </p:tgtEl>
                                      </p:cBhvr>
                                    </p:animEffect>
                                    <p:anim calcmode="lin" valueType="num">
                                      <p:cBhvr>
                                        <p:cTn id="37" dur="1000" fill="hold"/>
                                        <p:tgtEl>
                                          <p:spTgt spid="21"/>
                                        </p:tgtEl>
                                        <p:attrNameLst>
                                          <p:attrName>ppt_x</p:attrName>
                                        </p:attrNameLst>
                                      </p:cBhvr>
                                      <p:tavLst>
                                        <p:tav tm="0">
                                          <p:val>
                                            <p:strVal val="#ppt_x"/>
                                          </p:val>
                                        </p:tav>
                                        <p:tav tm="100000">
                                          <p:val>
                                            <p:strVal val="#ppt_x"/>
                                          </p:val>
                                        </p:tav>
                                      </p:tavLst>
                                    </p:anim>
                                    <p:anim calcmode="lin" valueType="num">
                                      <p:cBhvr>
                                        <p:cTn id="38" dur="1000" fill="hold"/>
                                        <p:tgtEl>
                                          <p:spTgt spid="21"/>
                                        </p:tgtEl>
                                        <p:attrNameLst>
                                          <p:attrName>ppt_y</p:attrName>
                                        </p:attrNameLst>
                                      </p:cBhvr>
                                      <p:tavLst>
                                        <p:tav tm="0">
                                          <p:val>
                                            <p:strVal val="#ppt_y-.1"/>
                                          </p:val>
                                        </p:tav>
                                        <p:tav tm="100000">
                                          <p:val>
                                            <p:strVal val="#ppt_y"/>
                                          </p:val>
                                        </p:tav>
                                      </p:tavLst>
                                    </p:anim>
                                  </p:childTnLst>
                                </p:cTn>
                              </p:par>
                              <p:par>
                                <p:cTn id="39" presetID="47" presetClass="entr" presetSubtype="0" fill="hold" nodeType="withEffect">
                                  <p:stCondLst>
                                    <p:cond delay="0"/>
                                  </p:stCondLst>
                                  <p:childTnLst>
                                    <p:set>
                                      <p:cBhvr>
                                        <p:cTn id="40" dur="1" fill="hold">
                                          <p:stCondLst>
                                            <p:cond delay="0"/>
                                          </p:stCondLst>
                                        </p:cTn>
                                        <p:tgtEl>
                                          <p:spTgt spid="20"/>
                                        </p:tgtEl>
                                        <p:attrNameLst>
                                          <p:attrName>style.visibility</p:attrName>
                                        </p:attrNameLst>
                                      </p:cBhvr>
                                      <p:to>
                                        <p:strVal val="visible"/>
                                      </p:to>
                                    </p:set>
                                    <p:animEffect transition="in" filter="fade">
                                      <p:cBhvr>
                                        <p:cTn id="41" dur="1000"/>
                                        <p:tgtEl>
                                          <p:spTgt spid="20"/>
                                        </p:tgtEl>
                                      </p:cBhvr>
                                    </p:animEffect>
                                    <p:anim calcmode="lin" valueType="num">
                                      <p:cBhvr>
                                        <p:cTn id="42" dur="1000" fill="hold"/>
                                        <p:tgtEl>
                                          <p:spTgt spid="20"/>
                                        </p:tgtEl>
                                        <p:attrNameLst>
                                          <p:attrName>ppt_x</p:attrName>
                                        </p:attrNameLst>
                                      </p:cBhvr>
                                      <p:tavLst>
                                        <p:tav tm="0">
                                          <p:val>
                                            <p:strVal val="#ppt_x"/>
                                          </p:val>
                                        </p:tav>
                                        <p:tav tm="100000">
                                          <p:val>
                                            <p:strVal val="#ppt_x"/>
                                          </p:val>
                                        </p:tav>
                                      </p:tavLst>
                                    </p:anim>
                                    <p:anim calcmode="lin" valueType="num">
                                      <p:cBhvr>
                                        <p:cTn id="43" dur="1000" fill="hold"/>
                                        <p:tgtEl>
                                          <p:spTgt spid="20"/>
                                        </p:tgtEl>
                                        <p:attrNameLst>
                                          <p:attrName>ppt_y</p:attrName>
                                        </p:attrNameLst>
                                      </p:cBhvr>
                                      <p:tavLst>
                                        <p:tav tm="0">
                                          <p:val>
                                            <p:strVal val="#ppt_y-.1"/>
                                          </p:val>
                                        </p:tav>
                                        <p:tav tm="100000">
                                          <p:val>
                                            <p:strVal val="#ppt_y"/>
                                          </p:val>
                                        </p:tav>
                                      </p:tavLst>
                                    </p:anim>
                                  </p:childTnLst>
                                </p:cTn>
                              </p:par>
                              <p:par>
                                <p:cTn id="44" presetID="47" presetClass="entr" presetSubtype="0" fill="hold" nodeType="withEffect">
                                  <p:stCondLst>
                                    <p:cond delay="250"/>
                                  </p:stCondLst>
                                  <p:childTnLst>
                                    <p:set>
                                      <p:cBhvr>
                                        <p:cTn id="45" dur="1" fill="hold">
                                          <p:stCondLst>
                                            <p:cond delay="0"/>
                                          </p:stCondLst>
                                        </p:cTn>
                                        <p:tgtEl>
                                          <p:spTgt spid="22"/>
                                        </p:tgtEl>
                                        <p:attrNameLst>
                                          <p:attrName>style.visibility</p:attrName>
                                        </p:attrNameLst>
                                      </p:cBhvr>
                                      <p:to>
                                        <p:strVal val="visible"/>
                                      </p:to>
                                    </p:set>
                                    <p:animEffect transition="in" filter="fade">
                                      <p:cBhvr>
                                        <p:cTn id="46" dur="1000"/>
                                        <p:tgtEl>
                                          <p:spTgt spid="22"/>
                                        </p:tgtEl>
                                      </p:cBhvr>
                                    </p:animEffect>
                                    <p:anim calcmode="lin" valueType="num">
                                      <p:cBhvr>
                                        <p:cTn id="47" dur="1000" fill="hold"/>
                                        <p:tgtEl>
                                          <p:spTgt spid="22"/>
                                        </p:tgtEl>
                                        <p:attrNameLst>
                                          <p:attrName>ppt_x</p:attrName>
                                        </p:attrNameLst>
                                      </p:cBhvr>
                                      <p:tavLst>
                                        <p:tav tm="0">
                                          <p:val>
                                            <p:strVal val="#ppt_x"/>
                                          </p:val>
                                        </p:tav>
                                        <p:tav tm="100000">
                                          <p:val>
                                            <p:strVal val="#ppt_x"/>
                                          </p:val>
                                        </p:tav>
                                      </p:tavLst>
                                    </p:anim>
                                    <p:anim calcmode="lin" valueType="num">
                                      <p:cBhvr>
                                        <p:cTn id="48" dur="1000" fill="hold"/>
                                        <p:tgtEl>
                                          <p:spTgt spid="22"/>
                                        </p:tgtEl>
                                        <p:attrNameLst>
                                          <p:attrName>ppt_y</p:attrName>
                                        </p:attrNameLst>
                                      </p:cBhvr>
                                      <p:tavLst>
                                        <p:tav tm="0">
                                          <p:val>
                                            <p:strVal val="#ppt_y-.1"/>
                                          </p:val>
                                        </p:tav>
                                        <p:tav tm="100000">
                                          <p:val>
                                            <p:strVal val="#ppt_y"/>
                                          </p:val>
                                        </p:tav>
                                      </p:tavLst>
                                    </p:anim>
                                  </p:childTnLst>
                                </p:cTn>
                              </p:par>
                              <p:par>
                                <p:cTn id="49" presetID="47" presetClass="entr" presetSubtype="0" fill="hold" nodeType="withEffect">
                                  <p:stCondLst>
                                    <p:cond delay="0"/>
                                  </p:stCondLst>
                                  <p:childTnLst>
                                    <p:set>
                                      <p:cBhvr>
                                        <p:cTn id="50" dur="1" fill="hold">
                                          <p:stCondLst>
                                            <p:cond delay="0"/>
                                          </p:stCondLst>
                                        </p:cTn>
                                        <p:tgtEl>
                                          <p:spTgt spid="70"/>
                                        </p:tgtEl>
                                        <p:attrNameLst>
                                          <p:attrName>style.visibility</p:attrName>
                                        </p:attrNameLst>
                                      </p:cBhvr>
                                      <p:to>
                                        <p:strVal val="visible"/>
                                      </p:to>
                                    </p:set>
                                    <p:animEffect transition="in" filter="fade">
                                      <p:cBhvr>
                                        <p:cTn id="51" dur="1000"/>
                                        <p:tgtEl>
                                          <p:spTgt spid="70"/>
                                        </p:tgtEl>
                                      </p:cBhvr>
                                    </p:animEffect>
                                    <p:anim calcmode="lin" valueType="num">
                                      <p:cBhvr>
                                        <p:cTn id="52" dur="1000" fill="hold"/>
                                        <p:tgtEl>
                                          <p:spTgt spid="70"/>
                                        </p:tgtEl>
                                        <p:attrNameLst>
                                          <p:attrName>ppt_x</p:attrName>
                                        </p:attrNameLst>
                                      </p:cBhvr>
                                      <p:tavLst>
                                        <p:tav tm="0">
                                          <p:val>
                                            <p:strVal val="#ppt_x"/>
                                          </p:val>
                                        </p:tav>
                                        <p:tav tm="100000">
                                          <p:val>
                                            <p:strVal val="#ppt_x"/>
                                          </p:val>
                                        </p:tav>
                                      </p:tavLst>
                                    </p:anim>
                                    <p:anim calcmode="lin" valueType="num">
                                      <p:cBhvr>
                                        <p:cTn id="53" dur="1000" fill="hold"/>
                                        <p:tgtEl>
                                          <p:spTgt spid="70"/>
                                        </p:tgtEl>
                                        <p:attrNameLst>
                                          <p:attrName>ppt_y</p:attrName>
                                        </p:attrNameLst>
                                      </p:cBhvr>
                                      <p:tavLst>
                                        <p:tav tm="0">
                                          <p:val>
                                            <p:strVal val="#ppt_y-.1"/>
                                          </p:val>
                                        </p:tav>
                                        <p:tav tm="100000">
                                          <p:val>
                                            <p:strVal val="#ppt_y"/>
                                          </p:val>
                                        </p:tav>
                                      </p:tavLst>
                                    </p:anim>
                                  </p:childTnLst>
                                </p:cTn>
                              </p:par>
                              <p:par>
                                <p:cTn id="54" presetID="47" presetClass="entr" presetSubtype="0" fill="hold" nodeType="withEffect">
                                  <p:stCondLst>
                                    <p:cond delay="500"/>
                                  </p:stCondLst>
                                  <p:childTnLst>
                                    <p:set>
                                      <p:cBhvr>
                                        <p:cTn id="55" dur="1" fill="hold">
                                          <p:stCondLst>
                                            <p:cond delay="0"/>
                                          </p:stCondLst>
                                        </p:cTn>
                                        <p:tgtEl>
                                          <p:spTgt spid="72"/>
                                        </p:tgtEl>
                                        <p:attrNameLst>
                                          <p:attrName>style.visibility</p:attrName>
                                        </p:attrNameLst>
                                      </p:cBhvr>
                                      <p:to>
                                        <p:strVal val="visible"/>
                                      </p:to>
                                    </p:set>
                                    <p:animEffect transition="in" filter="fade">
                                      <p:cBhvr>
                                        <p:cTn id="56" dur="1000"/>
                                        <p:tgtEl>
                                          <p:spTgt spid="72"/>
                                        </p:tgtEl>
                                      </p:cBhvr>
                                    </p:animEffect>
                                    <p:anim calcmode="lin" valueType="num">
                                      <p:cBhvr>
                                        <p:cTn id="57" dur="1000" fill="hold"/>
                                        <p:tgtEl>
                                          <p:spTgt spid="72"/>
                                        </p:tgtEl>
                                        <p:attrNameLst>
                                          <p:attrName>ppt_x</p:attrName>
                                        </p:attrNameLst>
                                      </p:cBhvr>
                                      <p:tavLst>
                                        <p:tav tm="0">
                                          <p:val>
                                            <p:strVal val="#ppt_x"/>
                                          </p:val>
                                        </p:tav>
                                        <p:tav tm="100000">
                                          <p:val>
                                            <p:strVal val="#ppt_x"/>
                                          </p:val>
                                        </p:tav>
                                      </p:tavLst>
                                    </p:anim>
                                    <p:anim calcmode="lin" valueType="num">
                                      <p:cBhvr>
                                        <p:cTn id="58" dur="1000" fill="hold"/>
                                        <p:tgtEl>
                                          <p:spTgt spid="72"/>
                                        </p:tgtEl>
                                        <p:attrNameLst>
                                          <p:attrName>ppt_y</p:attrName>
                                        </p:attrNameLst>
                                      </p:cBhvr>
                                      <p:tavLst>
                                        <p:tav tm="0">
                                          <p:val>
                                            <p:strVal val="#ppt_y-.1"/>
                                          </p:val>
                                        </p:tav>
                                        <p:tav tm="100000">
                                          <p:val>
                                            <p:strVal val="#ppt_y"/>
                                          </p:val>
                                        </p:tav>
                                      </p:tavLst>
                                    </p:anim>
                                  </p:childTnLst>
                                </p:cTn>
                              </p:par>
                              <p:par>
                                <p:cTn id="59" presetID="47" presetClass="entr" presetSubtype="0" fill="hold" nodeType="withEffect">
                                  <p:stCondLst>
                                    <p:cond delay="0"/>
                                  </p:stCondLst>
                                  <p:childTnLst>
                                    <p:set>
                                      <p:cBhvr>
                                        <p:cTn id="60" dur="1" fill="hold">
                                          <p:stCondLst>
                                            <p:cond delay="0"/>
                                          </p:stCondLst>
                                        </p:cTn>
                                        <p:tgtEl>
                                          <p:spTgt spid="71"/>
                                        </p:tgtEl>
                                        <p:attrNameLst>
                                          <p:attrName>style.visibility</p:attrName>
                                        </p:attrNameLst>
                                      </p:cBhvr>
                                      <p:to>
                                        <p:strVal val="visible"/>
                                      </p:to>
                                    </p:set>
                                    <p:animEffect transition="in" filter="fade">
                                      <p:cBhvr>
                                        <p:cTn id="61" dur="1000"/>
                                        <p:tgtEl>
                                          <p:spTgt spid="71"/>
                                        </p:tgtEl>
                                      </p:cBhvr>
                                    </p:animEffect>
                                    <p:anim calcmode="lin" valueType="num">
                                      <p:cBhvr>
                                        <p:cTn id="62" dur="1000" fill="hold"/>
                                        <p:tgtEl>
                                          <p:spTgt spid="71"/>
                                        </p:tgtEl>
                                        <p:attrNameLst>
                                          <p:attrName>ppt_x</p:attrName>
                                        </p:attrNameLst>
                                      </p:cBhvr>
                                      <p:tavLst>
                                        <p:tav tm="0">
                                          <p:val>
                                            <p:strVal val="#ppt_x"/>
                                          </p:val>
                                        </p:tav>
                                        <p:tav tm="100000">
                                          <p:val>
                                            <p:strVal val="#ppt_x"/>
                                          </p:val>
                                        </p:tav>
                                      </p:tavLst>
                                    </p:anim>
                                    <p:anim calcmode="lin" valueType="num">
                                      <p:cBhvr>
                                        <p:cTn id="63" dur="1000" fill="hold"/>
                                        <p:tgtEl>
                                          <p:spTgt spid="7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00975" y="488"/>
            <a:ext cx="5490339" cy="6862924"/>
          </a:xfrm>
          <a:prstGeom prst="rect">
            <a:avLst/>
          </a:prstGeom>
        </p:spPr>
      </p:pic>
      <p:sp>
        <p:nvSpPr>
          <p:cNvPr id="5" name="TextBox 4"/>
          <p:cNvSpPr txBox="1">
            <a:spLocks/>
          </p:cNvSpPr>
          <p:nvPr/>
        </p:nvSpPr>
        <p:spPr>
          <a:xfrm>
            <a:off x="456265" y="1601068"/>
            <a:ext cx="6244025" cy="2594817"/>
          </a:xfrm>
          <a:prstGeom prst="rect">
            <a:avLst/>
          </a:prstGeom>
          <a:noFill/>
        </p:spPr>
        <p:txBody>
          <a:bodyPr wrap="square" lIns="179285" tIns="143428" rIns="179285" bIns="143428" numCol="3" rtlCol="0">
            <a:noAutofit/>
          </a:bodyPr>
          <a:lstStyle/>
          <a:p>
            <a:pPr marL="280121" indent="-280121" defTabSz="914367">
              <a:spcAft>
                <a:spcPts val="147"/>
              </a:spcAft>
              <a:buFont typeface="Arial" panose="020B0604020202020204" pitchFamily="34" charset="0"/>
              <a:buChar char="•"/>
            </a:pPr>
            <a:r>
              <a:rPr lang="en-US" sz="1176" dirty="0">
                <a:solidFill>
                  <a:srgbClr val="FFFFFF"/>
                </a:solidFill>
              </a:rPr>
              <a:t>Box</a:t>
            </a:r>
          </a:p>
          <a:p>
            <a:pPr marL="280121" indent="-280121" defTabSz="914367">
              <a:spcAft>
                <a:spcPts val="147"/>
              </a:spcAft>
              <a:buFont typeface="Arial" panose="020B0604020202020204" pitchFamily="34" charset="0"/>
              <a:buChar char="•"/>
            </a:pPr>
            <a:r>
              <a:rPr lang="en-US" sz="1176" dirty="0">
                <a:solidFill>
                  <a:srgbClr val="FFFFFF"/>
                </a:solidFill>
              </a:rPr>
              <a:t>Chatter</a:t>
            </a:r>
          </a:p>
          <a:p>
            <a:pPr marL="280121" indent="-280121" defTabSz="914367">
              <a:spcAft>
                <a:spcPts val="147"/>
              </a:spcAft>
              <a:buFont typeface="Arial" panose="020B0604020202020204" pitchFamily="34" charset="0"/>
              <a:buChar char="•"/>
            </a:pPr>
            <a:r>
              <a:rPr lang="en-US" sz="1176" dirty="0">
                <a:solidFill>
                  <a:srgbClr val="FFFFFF"/>
                </a:solidFill>
              </a:rPr>
              <a:t>Delay</a:t>
            </a:r>
          </a:p>
          <a:p>
            <a:pPr marL="280121" indent="-280121" defTabSz="914367">
              <a:spcAft>
                <a:spcPts val="147"/>
              </a:spcAft>
              <a:buFont typeface="Arial" panose="020B0604020202020204" pitchFamily="34" charset="0"/>
              <a:buChar char="•"/>
            </a:pPr>
            <a:r>
              <a:rPr lang="en-US" sz="1176" dirty="0">
                <a:solidFill>
                  <a:srgbClr val="FFFFFF"/>
                </a:solidFill>
              </a:rPr>
              <a:t>Dropbox</a:t>
            </a:r>
          </a:p>
          <a:p>
            <a:pPr marL="280121" indent="-280121" defTabSz="914367">
              <a:spcAft>
                <a:spcPts val="147"/>
              </a:spcAft>
              <a:buFont typeface="Arial" panose="020B0604020202020204" pitchFamily="34" charset="0"/>
              <a:buChar char="•"/>
            </a:pPr>
            <a:r>
              <a:rPr lang="en-US" sz="1176" dirty="0">
                <a:solidFill>
                  <a:srgbClr val="FFFFFF"/>
                </a:solidFill>
              </a:rPr>
              <a:t>Azure HD Insight</a:t>
            </a:r>
          </a:p>
          <a:p>
            <a:pPr marL="280121" indent="-280121" defTabSz="914367">
              <a:spcAft>
                <a:spcPts val="147"/>
              </a:spcAft>
              <a:buFont typeface="Arial" panose="020B0604020202020204" pitchFamily="34" charset="0"/>
              <a:buChar char="•"/>
            </a:pPr>
            <a:r>
              <a:rPr lang="en-US" sz="1176" dirty="0" err="1">
                <a:solidFill>
                  <a:srgbClr val="FFFFFF"/>
                </a:solidFill>
              </a:rPr>
              <a:t>Marketo</a:t>
            </a:r>
            <a:endParaRPr lang="en-US" sz="1176" dirty="0">
              <a:solidFill>
                <a:srgbClr val="FFFFFF"/>
              </a:solidFill>
            </a:endParaRPr>
          </a:p>
          <a:p>
            <a:pPr marL="280121" indent="-280121" defTabSz="914367">
              <a:spcAft>
                <a:spcPts val="147"/>
              </a:spcAft>
              <a:buFont typeface="Arial" panose="020B0604020202020204" pitchFamily="34" charset="0"/>
              <a:buChar char="•"/>
            </a:pPr>
            <a:r>
              <a:rPr lang="en-US" sz="1176" dirty="0">
                <a:solidFill>
                  <a:srgbClr val="FFFFFF"/>
                </a:solidFill>
              </a:rPr>
              <a:t>Azure Media Services</a:t>
            </a:r>
          </a:p>
          <a:p>
            <a:pPr marL="280121" indent="-280121" defTabSz="914367">
              <a:spcAft>
                <a:spcPts val="147"/>
              </a:spcAft>
              <a:buFont typeface="Arial" panose="020B0604020202020204" pitchFamily="34" charset="0"/>
              <a:buChar char="•"/>
            </a:pPr>
            <a:r>
              <a:rPr lang="en-US" sz="1176" dirty="0">
                <a:solidFill>
                  <a:srgbClr val="FFFFFF"/>
                </a:solidFill>
              </a:rPr>
              <a:t>OneDrive</a:t>
            </a:r>
          </a:p>
          <a:p>
            <a:pPr marL="280121" indent="-280121" defTabSz="914367">
              <a:spcAft>
                <a:spcPts val="147"/>
              </a:spcAft>
              <a:buFont typeface="Arial" panose="020B0604020202020204" pitchFamily="34" charset="0"/>
              <a:buChar char="•"/>
            </a:pPr>
            <a:r>
              <a:rPr lang="en-US" sz="1176" dirty="0">
                <a:solidFill>
                  <a:srgbClr val="FFFFFF"/>
                </a:solidFill>
              </a:rPr>
              <a:t>SharePoint </a:t>
            </a:r>
          </a:p>
          <a:p>
            <a:pPr marL="280121" indent="-280121" defTabSz="914367">
              <a:spcAft>
                <a:spcPts val="147"/>
              </a:spcAft>
              <a:buFont typeface="Arial" panose="020B0604020202020204" pitchFamily="34" charset="0"/>
              <a:buChar char="•"/>
            </a:pPr>
            <a:r>
              <a:rPr lang="en-US" sz="1176" dirty="0">
                <a:solidFill>
                  <a:srgbClr val="FFFFFF"/>
                </a:solidFill>
              </a:rPr>
              <a:t>SQL Server</a:t>
            </a:r>
          </a:p>
          <a:p>
            <a:pPr marL="280121" indent="-280121" defTabSz="914367">
              <a:spcAft>
                <a:spcPts val="147"/>
              </a:spcAft>
              <a:buFont typeface="Arial" panose="020B0604020202020204" pitchFamily="34" charset="0"/>
              <a:buChar char="•"/>
            </a:pPr>
            <a:r>
              <a:rPr lang="en-US" sz="1176" dirty="0">
                <a:solidFill>
                  <a:srgbClr val="FFFFFF"/>
                </a:solidFill>
              </a:rPr>
              <a:t>Office 365</a:t>
            </a:r>
          </a:p>
          <a:p>
            <a:pPr marL="280121" indent="-280121" defTabSz="914367">
              <a:spcAft>
                <a:spcPts val="147"/>
              </a:spcAft>
              <a:buFont typeface="Arial" panose="020B0604020202020204" pitchFamily="34" charset="0"/>
              <a:buChar char="•"/>
            </a:pPr>
            <a:r>
              <a:rPr lang="en-US" sz="1176" dirty="0">
                <a:solidFill>
                  <a:srgbClr val="FFFFFF"/>
                </a:solidFill>
              </a:rPr>
              <a:t>Oracle</a:t>
            </a:r>
          </a:p>
          <a:p>
            <a:pPr marL="280121" indent="-280121" defTabSz="914367">
              <a:spcAft>
                <a:spcPts val="147"/>
              </a:spcAft>
              <a:buFont typeface="Arial" panose="020B0604020202020204" pitchFamily="34" charset="0"/>
              <a:buChar char="•"/>
            </a:pPr>
            <a:r>
              <a:rPr lang="en-US" sz="1176" dirty="0">
                <a:solidFill>
                  <a:srgbClr val="FFFFFF"/>
                </a:solidFill>
              </a:rPr>
              <a:t>QuickBooks</a:t>
            </a:r>
          </a:p>
          <a:p>
            <a:pPr marL="280121" indent="-280121" defTabSz="914367">
              <a:spcAft>
                <a:spcPts val="147"/>
              </a:spcAft>
              <a:buFont typeface="Arial" panose="020B0604020202020204" pitchFamily="34" charset="0"/>
              <a:buChar char="•"/>
            </a:pPr>
            <a:r>
              <a:rPr lang="en-US" sz="1176" dirty="0" err="1">
                <a:solidFill>
                  <a:srgbClr val="FFFFFF"/>
                </a:solidFill>
              </a:rPr>
              <a:t>SalesForce</a:t>
            </a:r>
            <a:endParaRPr lang="en-US" sz="1176" dirty="0">
              <a:solidFill>
                <a:srgbClr val="FFFFFF"/>
              </a:solidFill>
            </a:endParaRPr>
          </a:p>
          <a:p>
            <a:pPr marL="280121" indent="-280121" defTabSz="914367">
              <a:spcAft>
                <a:spcPts val="147"/>
              </a:spcAft>
              <a:buFont typeface="Arial" panose="020B0604020202020204" pitchFamily="34" charset="0"/>
              <a:buChar char="•"/>
            </a:pPr>
            <a:r>
              <a:rPr lang="en-US" sz="1176" dirty="0">
                <a:solidFill>
                  <a:srgbClr val="FFFFFF"/>
                </a:solidFill>
              </a:rPr>
              <a:t>Sugar CRM </a:t>
            </a:r>
          </a:p>
          <a:p>
            <a:pPr marL="280121" indent="-280121" defTabSz="914367">
              <a:spcAft>
                <a:spcPts val="147"/>
              </a:spcAft>
              <a:buFont typeface="Arial" panose="020B0604020202020204" pitchFamily="34" charset="0"/>
              <a:buChar char="•"/>
            </a:pPr>
            <a:r>
              <a:rPr lang="en-US" sz="1176" dirty="0">
                <a:solidFill>
                  <a:srgbClr val="FFFFFF"/>
                </a:solidFill>
              </a:rPr>
              <a:t>SAP</a:t>
            </a:r>
          </a:p>
          <a:p>
            <a:pPr marL="280121" indent="-280121" defTabSz="914367">
              <a:spcAft>
                <a:spcPts val="147"/>
              </a:spcAft>
              <a:buFont typeface="Arial" panose="020B0604020202020204" pitchFamily="34" charset="0"/>
              <a:buChar char="•"/>
            </a:pPr>
            <a:r>
              <a:rPr lang="en-US" sz="1176" dirty="0">
                <a:solidFill>
                  <a:srgbClr val="FFFFFF"/>
                </a:solidFill>
              </a:rPr>
              <a:t>Azure Service Bus</a:t>
            </a:r>
          </a:p>
          <a:p>
            <a:pPr marL="280121" indent="-280121" defTabSz="914367">
              <a:spcAft>
                <a:spcPts val="147"/>
              </a:spcAft>
              <a:buFont typeface="Arial" panose="020B0604020202020204" pitchFamily="34" charset="0"/>
              <a:buChar char="•"/>
            </a:pPr>
            <a:r>
              <a:rPr lang="en-US" sz="1176" dirty="0">
                <a:solidFill>
                  <a:srgbClr val="FFFFFF"/>
                </a:solidFill>
              </a:rPr>
              <a:t>Azure Storage</a:t>
            </a:r>
          </a:p>
          <a:p>
            <a:pPr marL="280121" indent="-280121" defTabSz="914367">
              <a:spcAft>
                <a:spcPts val="147"/>
              </a:spcAft>
              <a:buFont typeface="Arial" panose="020B0604020202020204" pitchFamily="34" charset="0"/>
              <a:buChar char="•"/>
            </a:pPr>
            <a:r>
              <a:rPr lang="en-US" sz="1176" dirty="0">
                <a:solidFill>
                  <a:srgbClr val="FFFFFF"/>
                </a:solidFill>
              </a:rPr>
              <a:t>Timer / Recurrence</a:t>
            </a:r>
          </a:p>
          <a:p>
            <a:pPr marL="280121" indent="-280121" defTabSz="914367">
              <a:spcAft>
                <a:spcPts val="147"/>
              </a:spcAft>
              <a:buFont typeface="Arial" panose="020B0604020202020204" pitchFamily="34" charset="0"/>
              <a:buChar char="•"/>
            </a:pPr>
            <a:r>
              <a:rPr lang="en-US" sz="1176" dirty="0" err="1">
                <a:solidFill>
                  <a:srgbClr val="FFFFFF"/>
                </a:solidFill>
              </a:rPr>
              <a:t>Twilio</a:t>
            </a:r>
            <a:endParaRPr lang="en-US" sz="1176" dirty="0">
              <a:solidFill>
                <a:srgbClr val="FFFFFF"/>
              </a:solidFill>
            </a:endParaRPr>
          </a:p>
          <a:p>
            <a:pPr marL="280121" indent="-280121" defTabSz="914367">
              <a:spcAft>
                <a:spcPts val="147"/>
              </a:spcAft>
              <a:buFont typeface="Arial" panose="020B0604020202020204" pitchFamily="34" charset="0"/>
              <a:buChar char="•"/>
            </a:pPr>
            <a:r>
              <a:rPr lang="en-US" sz="1176" dirty="0">
                <a:solidFill>
                  <a:srgbClr val="FFFFFF"/>
                </a:solidFill>
              </a:rPr>
              <a:t>Twitter</a:t>
            </a:r>
          </a:p>
          <a:p>
            <a:pPr marL="280121" indent="-280121" defTabSz="914367">
              <a:spcAft>
                <a:spcPts val="147"/>
              </a:spcAft>
              <a:buFont typeface="Arial" panose="020B0604020202020204" pitchFamily="34" charset="0"/>
              <a:buChar char="•"/>
            </a:pPr>
            <a:r>
              <a:rPr lang="en-US" sz="1176" dirty="0">
                <a:solidFill>
                  <a:srgbClr val="FFFFFF"/>
                </a:solidFill>
              </a:rPr>
              <a:t>IBM DB2 </a:t>
            </a:r>
          </a:p>
          <a:p>
            <a:pPr marL="280121" indent="-280121" defTabSz="914367">
              <a:spcAft>
                <a:spcPts val="147"/>
              </a:spcAft>
              <a:buFont typeface="Arial" panose="020B0604020202020204" pitchFamily="34" charset="0"/>
              <a:buChar char="•"/>
            </a:pPr>
            <a:r>
              <a:rPr lang="en-US" sz="1176" dirty="0">
                <a:solidFill>
                  <a:srgbClr val="FFFFFF"/>
                </a:solidFill>
              </a:rPr>
              <a:t>Informix</a:t>
            </a:r>
          </a:p>
          <a:p>
            <a:pPr marL="280121" indent="-280121" defTabSz="914367">
              <a:spcAft>
                <a:spcPts val="147"/>
              </a:spcAft>
              <a:buFont typeface="Arial" panose="020B0604020202020204" pitchFamily="34" charset="0"/>
              <a:buChar char="•"/>
            </a:pPr>
            <a:r>
              <a:rPr lang="en-US" sz="1176" dirty="0" err="1">
                <a:solidFill>
                  <a:srgbClr val="FFFFFF"/>
                </a:solidFill>
              </a:rPr>
              <a:t>Websphere</a:t>
            </a:r>
            <a:r>
              <a:rPr lang="en-US" sz="1176" dirty="0">
                <a:solidFill>
                  <a:srgbClr val="FFFFFF"/>
                </a:solidFill>
              </a:rPr>
              <a:t> MQ</a:t>
            </a:r>
          </a:p>
          <a:p>
            <a:pPr marL="280121" indent="-280121" defTabSz="914367">
              <a:spcAft>
                <a:spcPts val="147"/>
              </a:spcAft>
              <a:buFont typeface="Arial" panose="020B0604020202020204" pitchFamily="34" charset="0"/>
              <a:buChar char="•"/>
            </a:pPr>
            <a:r>
              <a:rPr lang="en-US" sz="1176" dirty="0">
                <a:solidFill>
                  <a:srgbClr val="FFFFFF"/>
                </a:solidFill>
              </a:rPr>
              <a:t>Azure Web Jobs</a:t>
            </a:r>
          </a:p>
          <a:p>
            <a:pPr marL="280121" indent="-280121" defTabSz="914367">
              <a:spcAft>
                <a:spcPts val="147"/>
              </a:spcAft>
              <a:buFont typeface="Arial" panose="020B0604020202020204" pitchFamily="34" charset="0"/>
              <a:buChar char="•"/>
            </a:pPr>
            <a:r>
              <a:rPr lang="en-US" sz="1176" dirty="0">
                <a:solidFill>
                  <a:srgbClr val="FFFFFF"/>
                </a:solidFill>
              </a:rPr>
              <a:t>Yammer</a:t>
            </a:r>
          </a:p>
          <a:p>
            <a:pPr marL="280121" indent="-280121" defTabSz="914367">
              <a:spcAft>
                <a:spcPts val="147"/>
              </a:spcAft>
              <a:buFont typeface="Arial" panose="020B0604020202020204" pitchFamily="34" charset="0"/>
              <a:buChar char="•"/>
            </a:pPr>
            <a:r>
              <a:rPr lang="en-US" sz="1176" dirty="0">
                <a:solidFill>
                  <a:srgbClr val="FFFFFF"/>
                </a:solidFill>
              </a:rPr>
              <a:t>Dynamics CRM</a:t>
            </a:r>
          </a:p>
          <a:p>
            <a:pPr marL="280121" indent="-280121" defTabSz="914367">
              <a:spcAft>
                <a:spcPts val="147"/>
              </a:spcAft>
              <a:buFont typeface="Arial" panose="020B0604020202020204" pitchFamily="34" charset="0"/>
              <a:buChar char="•"/>
            </a:pPr>
            <a:r>
              <a:rPr lang="en-US" sz="1176" dirty="0">
                <a:solidFill>
                  <a:srgbClr val="FFFFFF"/>
                </a:solidFill>
              </a:rPr>
              <a:t>Dynamics AX</a:t>
            </a:r>
          </a:p>
          <a:p>
            <a:pPr marL="280121" indent="-280121" defTabSz="914367">
              <a:spcAft>
                <a:spcPts val="147"/>
              </a:spcAft>
              <a:buFont typeface="Arial" panose="020B0604020202020204" pitchFamily="34" charset="0"/>
              <a:buChar char="•"/>
            </a:pPr>
            <a:r>
              <a:rPr lang="en-US" sz="1176" dirty="0">
                <a:solidFill>
                  <a:srgbClr val="FFFFFF"/>
                </a:solidFill>
              </a:rPr>
              <a:t>Hybrid Connectivity</a:t>
            </a:r>
          </a:p>
          <a:p>
            <a:pPr marL="280121" indent="-280121" defTabSz="914367">
              <a:spcAft>
                <a:spcPts val="147"/>
              </a:spcAft>
              <a:buFont typeface="Arial" panose="020B0604020202020204" pitchFamily="34" charset="0"/>
              <a:buChar char="•"/>
            </a:pPr>
            <a:endParaRPr lang="en-US" sz="1176" dirty="0">
              <a:solidFill>
                <a:srgbClr val="FFFFFF"/>
              </a:solidFill>
            </a:endParaRPr>
          </a:p>
          <a:p>
            <a:pPr marL="280121" indent="-280121" defTabSz="914367">
              <a:spcAft>
                <a:spcPts val="147"/>
              </a:spcAft>
              <a:buFont typeface="Arial" panose="020B0604020202020204" pitchFamily="34" charset="0"/>
              <a:buChar char="•"/>
            </a:pPr>
            <a:endParaRPr lang="en-US" sz="1176" dirty="0">
              <a:solidFill>
                <a:srgbClr val="FFFFFF"/>
              </a:solidFill>
            </a:endParaRPr>
          </a:p>
          <a:p>
            <a:pPr marL="280121" indent="-280121" defTabSz="914367">
              <a:spcAft>
                <a:spcPts val="147"/>
              </a:spcAft>
              <a:buFont typeface="Arial" panose="020B0604020202020204" pitchFamily="34" charset="0"/>
              <a:buChar char="•"/>
            </a:pPr>
            <a:endParaRPr lang="en-US" sz="1176" dirty="0">
              <a:solidFill>
                <a:srgbClr val="FFFFFF"/>
              </a:solidFill>
            </a:endParaRPr>
          </a:p>
          <a:p>
            <a:pPr marL="280121" indent="-280121" defTabSz="914367">
              <a:spcAft>
                <a:spcPts val="147"/>
              </a:spcAft>
              <a:buFont typeface="Arial" panose="020B0604020202020204" pitchFamily="34" charset="0"/>
              <a:buChar char="•"/>
            </a:pPr>
            <a:endParaRPr lang="en-US" sz="1176" dirty="0">
              <a:solidFill>
                <a:srgbClr val="FFFFFF"/>
              </a:solidFill>
            </a:endParaRPr>
          </a:p>
          <a:p>
            <a:pPr marL="280121" indent="-280121" defTabSz="914367">
              <a:spcAft>
                <a:spcPts val="147"/>
              </a:spcAft>
              <a:buFont typeface="Arial" panose="020B0604020202020204" pitchFamily="34" charset="0"/>
              <a:buChar char="•"/>
            </a:pPr>
            <a:endParaRPr lang="en-US" sz="1176" dirty="0">
              <a:solidFill>
                <a:srgbClr val="FFFFFF"/>
              </a:solidFill>
            </a:endParaRPr>
          </a:p>
          <a:p>
            <a:pPr marL="280121" indent="-280121" defTabSz="914367">
              <a:spcAft>
                <a:spcPts val="147"/>
              </a:spcAft>
              <a:buFont typeface="Arial" panose="020B0604020202020204" pitchFamily="34" charset="0"/>
              <a:buChar char="•"/>
            </a:pPr>
            <a:endParaRPr lang="en-US" sz="1176" dirty="0">
              <a:solidFill>
                <a:srgbClr val="FFFFFF"/>
              </a:solidFill>
            </a:endParaRPr>
          </a:p>
          <a:p>
            <a:pPr marL="280121" indent="-280121" defTabSz="914367">
              <a:spcAft>
                <a:spcPts val="147"/>
              </a:spcAft>
              <a:buFont typeface="Arial" panose="020B0604020202020204" pitchFamily="34" charset="0"/>
              <a:buChar char="•"/>
            </a:pPr>
            <a:endParaRPr lang="en-US" sz="1176" dirty="0">
              <a:solidFill>
                <a:srgbClr val="FFFFFF"/>
              </a:solidFill>
            </a:endParaRPr>
          </a:p>
        </p:txBody>
      </p:sp>
      <p:sp>
        <p:nvSpPr>
          <p:cNvPr id="4" name="Rectangle 3"/>
          <p:cNvSpPr/>
          <p:nvPr/>
        </p:nvSpPr>
        <p:spPr>
          <a:xfrm>
            <a:off x="543489" y="4867564"/>
            <a:ext cx="1750818" cy="1435906"/>
          </a:xfrm>
          <a:prstGeom prst="rect">
            <a:avLst/>
          </a:prstGeom>
        </p:spPr>
        <p:txBody>
          <a:bodyPr wrap="square">
            <a:spAutoFit/>
          </a:bodyPr>
          <a:lstStyle/>
          <a:p>
            <a:pPr marL="280121" indent="-280121" defTabSz="914367">
              <a:spcAft>
                <a:spcPts val="147"/>
              </a:spcAft>
              <a:buFont typeface="Arial" panose="020B0604020202020204" pitchFamily="34" charset="0"/>
              <a:buChar char="•"/>
            </a:pPr>
            <a:r>
              <a:rPr lang="en-US" sz="1176" dirty="0">
                <a:solidFill>
                  <a:srgbClr val="FFFFFF"/>
                </a:solidFill>
              </a:rPr>
              <a:t>HTTP, HTTPS </a:t>
            </a:r>
          </a:p>
          <a:p>
            <a:pPr marL="280121" indent="-280121" defTabSz="914367">
              <a:spcAft>
                <a:spcPts val="147"/>
              </a:spcAft>
              <a:buFont typeface="Arial" panose="020B0604020202020204" pitchFamily="34" charset="0"/>
              <a:buChar char="•"/>
            </a:pPr>
            <a:r>
              <a:rPr lang="en-US" sz="1176" dirty="0">
                <a:solidFill>
                  <a:srgbClr val="FFFFFF"/>
                </a:solidFill>
              </a:rPr>
              <a:t>File</a:t>
            </a:r>
          </a:p>
          <a:p>
            <a:pPr marL="280121" indent="-280121" defTabSz="914367">
              <a:spcAft>
                <a:spcPts val="147"/>
              </a:spcAft>
              <a:buFont typeface="Arial" panose="020B0604020202020204" pitchFamily="34" charset="0"/>
              <a:buChar char="•"/>
            </a:pPr>
            <a:r>
              <a:rPr lang="en-US" sz="1176" dirty="0">
                <a:solidFill>
                  <a:srgbClr val="FFFFFF"/>
                </a:solidFill>
              </a:rPr>
              <a:t>Flat File</a:t>
            </a:r>
          </a:p>
          <a:p>
            <a:pPr marL="280121" indent="-280121" defTabSz="914367">
              <a:spcAft>
                <a:spcPts val="147"/>
              </a:spcAft>
              <a:buFont typeface="Arial" panose="020B0604020202020204" pitchFamily="34" charset="0"/>
              <a:buChar char="•"/>
            </a:pPr>
            <a:r>
              <a:rPr lang="en-US" sz="1176" dirty="0">
                <a:solidFill>
                  <a:srgbClr val="FFFFFF"/>
                </a:solidFill>
              </a:rPr>
              <a:t>FTP, SFTP</a:t>
            </a:r>
          </a:p>
          <a:p>
            <a:pPr marL="280121" indent="-280121" defTabSz="914367">
              <a:spcAft>
                <a:spcPts val="147"/>
              </a:spcAft>
              <a:buFont typeface="Arial" panose="020B0604020202020204" pitchFamily="34" charset="0"/>
              <a:buChar char="•"/>
            </a:pPr>
            <a:r>
              <a:rPr lang="en-US" sz="1176" dirty="0">
                <a:solidFill>
                  <a:srgbClr val="FFFFFF"/>
                </a:solidFill>
              </a:rPr>
              <a:t>POP3/IMAP</a:t>
            </a:r>
          </a:p>
          <a:p>
            <a:pPr marL="280121" indent="-280121" defTabSz="914367">
              <a:spcAft>
                <a:spcPts val="147"/>
              </a:spcAft>
              <a:buFont typeface="Arial" panose="020B0604020202020204" pitchFamily="34" charset="0"/>
              <a:buChar char="•"/>
            </a:pPr>
            <a:r>
              <a:rPr lang="en-US" sz="1176" dirty="0">
                <a:solidFill>
                  <a:srgbClr val="FFFFFF"/>
                </a:solidFill>
              </a:rPr>
              <a:t>SMTP</a:t>
            </a:r>
          </a:p>
          <a:p>
            <a:pPr marL="280121" indent="-280121" defTabSz="914367">
              <a:spcAft>
                <a:spcPts val="147"/>
              </a:spcAft>
              <a:buFont typeface="Arial" panose="020B0604020202020204" pitchFamily="34" charset="0"/>
              <a:buChar char="•"/>
            </a:pPr>
            <a:r>
              <a:rPr lang="en-US" sz="1176" dirty="0">
                <a:solidFill>
                  <a:srgbClr val="FFFFFF"/>
                </a:solidFill>
              </a:rPr>
              <a:t>SOAP + WCF</a:t>
            </a:r>
          </a:p>
        </p:txBody>
      </p:sp>
      <p:sp>
        <p:nvSpPr>
          <p:cNvPr id="7" name="Rectangle 6"/>
          <p:cNvSpPr/>
          <p:nvPr/>
        </p:nvSpPr>
        <p:spPr>
          <a:xfrm>
            <a:off x="2824238" y="4867564"/>
            <a:ext cx="3876053" cy="1254959"/>
          </a:xfrm>
          <a:prstGeom prst="rect">
            <a:avLst/>
          </a:prstGeom>
        </p:spPr>
        <p:txBody>
          <a:bodyPr wrap="square" numCol="2">
            <a:spAutoFit/>
          </a:bodyPr>
          <a:lstStyle/>
          <a:p>
            <a:pPr marL="280121" indent="-280121" defTabSz="914367">
              <a:spcAft>
                <a:spcPts val="147"/>
              </a:spcAft>
              <a:buFont typeface="Arial" panose="020B0604020202020204" pitchFamily="34" charset="0"/>
              <a:buChar char="•"/>
            </a:pPr>
            <a:r>
              <a:rPr lang="en-US" sz="1176" dirty="0">
                <a:solidFill>
                  <a:srgbClr val="FFFFFF"/>
                </a:solidFill>
              </a:rPr>
              <a:t>Batching / </a:t>
            </a:r>
            <a:r>
              <a:rPr lang="en-US" sz="1176" dirty="0" err="1">
                <a:solidFill>
                  <a:srgbClr val="FFFFFF"/>
                </a:solidFill>
              </a:rPr>
              <a:t>Debatching</a:t>
            </a:r>
            <a:endParaRPr lang="en-US" sz="1176" dirty="0">
              <a:solidFill>
                <a:srgbClr val="FFFFFF"/>
              </a:solidFill>
            </a:endParaRPr>
          </a:p>
          <a:p>
            <a:pPr marL="280121" indent="-280121" defTabSz="914367">
              <a:spcAft>
                <a:spcPts val="147"/>
              </a:spcAft>
              <a:buFont typeface="Arial" panose="020B0604020202020204" pitchFamily="34" charset="0"/>
              <a:buChar char="•"/>
            </a:pPr>
            <a:r>
              <a:rPr lang="en-US" sz="1176" dirty="0">
                <a:solidFill>
                  <a:srgbClr val="FFFFFF"/>
                </a:solidFill>
              </a:rPr>
              <a:t>Validate</a:t>
            </a:r>
          </a:p>
          <a:p>
            <a:pPr marL="280121" indent="-280121" defTabSz="914367">
              <a:spcAft>
                <a:spcPts val="147"/>
              </a:spcAft>
              <a:buFont typeface="Arial" panose="020B0604020202020204" pitchFamily="34" charset="0"/>
              <a:buChar char="•"/>
            </a:pPr>
            <a:r>
              <a:rPr lang="en-US" sz="1176" dirty="0">
                <a:solidFill>
                  <a:srgbClr val="FFFFFF"/>
                </a:solidFill>
              </a:rPr>
              <a:t>Extract (XPath)</a:t>
            </a:r>
          </a:p>
          <a:p>
            <a:pPr marL="280121" indent="-280121" defTabSz="914367">
              <a:spcAft>
                <a:spcPts val="147"/>
              </a:spcAft>
              <a:buFont typeface="Arial" panose="020B0604020202020204" pitchFamily="34" charset="0"/>
              <a:buChar char="•"/>
            </a:pPr>
            <a:r>
              <a:rPr lang="en-US" sz="1176" dirty="0">
                <a:solidFill>
                  <a:srgbClr val="FFFFFF"/>
                </a:solidFill>
              </a:rPr>
              <a:t>Transform (+Mapper)</a:t>
            </a:r>
          </a:p>
          <a:p>
            <a:pPr marL="280121" indent="-280121" defTabSz="914367">
              <a:spcAft>
                <a:spcPts val="147"/>
              </a:spcAft>
              <a:buFont typeface="Arial" panose="020B0604020202020204" pitchFamily="34" charset="0"/>
              <a:buChar char="•"/>
            </a:pPr>
            <a:r>
              <a:rPr lang="en-US" sz="1176" dirty="0">
                <a:solidFill>
                  <a:srgbClr val="FFFFFF"/>
                </a:solidFill>
              </a:rPr>
              <a:t>Convert (XML-JSON)</a:t>
            </a:r>
          </a:p>
          <a:p>
            <a:pPr marL="280121" indent="-280121" defTabSz="914367">
              <a:spcAft>
                <a:spcPts val="147"/>
              </a:spcAft>
              <a:buFont typeface="Arial" panose="020B0604020202020204" pitchFamily="34" charset="0"/>
              <a:buChar char="•"/>
            </a:pPr>
            <a:r>
              <a:rPr lang="en-US" sz="1176" dirty="0">
                <a:solidFill>
                  <a:srgbClr val="FFFFFF"/>
                </a:solidFill>
              </a:rPr>
              <a:t>Convert (XML-FF)</a:t>
            </a:r>
          </a:p>
          <a:p>
            <a:pPr marL="280121" indent="-280121" defTabSz="914367">
              <a:spcAft>
                <a:spcPts val="147"/>
              </a:spcAft>
              <a:buFont typeface="Arial" panose="020B0604020202020204" pitchFamily="34" charset="0"/>
              <a:buChar char="•"/>
            </a:pPr>
            <a:r>
              <a:rPr lang="en-US" sz="1176" dirty="0">
                <a:solidFill>
                  <a:srgbClr val="FFFFFF"/>
                </a:solidFill>
              </a:rPr>
              <a:t>X12</a:t>
            </a:r>
          </a:p>
          <a:p>
            <a:pPr marL="280121" indent="-280121" defTabSz="914367">
              <a:spcAft>
                <a:spcPts val="147"/>
              </a:spcAft>
              <a:buFont typeface="Arial" panose="020B0604020202020204" pitchFamily="34" charset="0"/>
              <a:buChar char="•"/>
            </a:pPr>
            <a:r>
              <a:rPr lang="en-US" sz="1176" dirty="0">
                <a:solidFill>
                  <a:srgbClr val="FFFFFF"/>
                </a:solidFill>
              </a:rPr>
              <a:t>EDIFACT</a:t>
            </a:r>
          </a:p>
          <a:p>
            <a:pPr marL="280121" indent="-280121" defTabSz="914367">
              <a:spcAft>
                <a:spcPts val="147"/>
              </a:spcAft>
              <a:buFont typeface="Arial" panose="020B0604020202020204" pitchFamily="34" charset="0"/>
              <a:buChar char="•"/>
            </a:pPr>
            <a:r>
              <a:rPr lang="en-US" sz="1176" dirty="0">
                <a:solidFill>
                  <a:srgbClr val="FFFFFF"/>
                </a:solidFill>
              </a:rPr>
              <a:t>AS2</a:t>
            </a:r>
          </a:p>
          <a:p>
            <a:pPr marL="280121" indent="-280121" defTabSz="914367">
              <a:spcAft>
                <a:spcPts val="147"/>
              </a:spcAft>
              <a:buFont typeface="Arial" panose="020B0604020202020204" pitchFamily="34" charset="0"/>
              <a:buChar char="•"/>
            </a:pPr>
            <a:r>
              <a:rPr lang="en-US" sz="1176" dirty="0">
                <a:solidFill>
                  <a:srgbClr val="FFFFFF"/>
                </a:solidFill>
              </a:rPr>
              <a:t>TPMOM</a:t>
            </a:r>
          </a:p>
          <a:p>
            <a:pPr marL="280121" indent="-280121" defTabSz="914367">
              <a:spcAft>
                <a:spcPts val="147"/>
              </a:spcAft>
              <a:buFont typeface="Arial" panose="020B0604020202020204" pitchFamily="34" charset="0"/>
              <a:buChar char="•"/>
            </a:pPr>
            <a:r>
              <a:rPr lang="en-US" sz="1176" dirty="0">
                <a:solidFill>
                  <a:srgbClr val="FFFFFF"/>
                </a:solidFill>
              </a:rPr>
              <a:t>Rules Engine</a:t>
            </a:r>
          </a:p>
        </p:txBody>
      </p:sp>
      <p:sp>
        <p:nvSpPr>
          <p:cNvPr id="8" name="Rectangle 7"/>
          <p:cNvSpPr/>
          <p:nvPr/>
        </p:nvSpPr>
        <p:spPr>
          <a:xfrm>
            <a:off x="482955" y="1346034"/>
            <a:ext cx="1313893" cy="334916"/>
          </a:xfrm>
          <a:prstGeom prst="rect">
            <a:avLst/>
          </a:prstGeom>
        </p:spPr>
        <p:txBody>
          <a:bodyPr wrap="none">
            <a:spAutoFit/>
          </a:bodyPr>
          <a:lstStyle/>
          <a:p>
            <a:pPr defTabSz="914367">
              <a:lnSpc>
                <a:spcPct val="90000"/>
              </a:lnSpc>
            </a:pPr>
            <a:r>
              <a:rPr lang="en-US" sz="1765" dirty="0">
                <a:solidFill>
                  <a:srgbClr val="FFFFFF"/>
                </a:solidFill>
              </a:rPr>
              <a:t>Connectors</a:t>
            </a:r>
            <a:endParaRPr lang="en-US" sz="2353" dirty="0">
              <a:solidFill>
                <a:srgbClr val="FFFFFF"/>
              </a:solidFill>
            </a:endParaRPr>
          </a:p>
        </p:txBody>
      </p:sp>
      <p:sp>
        <p:nvSpPr>
          <p:cNvPr id="10" name="Rectangle 9"/>
          <p:cNvSpPr/>
          <p:nvPr/>
        </p:nvSpPr>
        <p:spPr>
          <a:xfrm>
            <a:off x="482954" y="4468211"/>
            <a:ext cx="1111359" cy="362072"/>
          </a:xfrm>
          <a:prstGeom prst="rect">
            <a:avLst/>
          </a:prstGeom>
        </p:spPr>
        <p:txBody>
          <a:bodyPr wrap="none">
            <a:spAutoFit/>
          </a:bodyPr>
          <a:lstStyle/>
          <a:p>
            <a:pPr defTabSz="914367"/>
            <a:r>
              <a:rPr lang="en-US" sz="1765" dirty="0">
                <a:solidFill>
                  <a:srgbClr val="FFFFFF"/>
                </a:solidFill>
              </a:rPr>
              <a:t>Protocols</a:t>
            </a:r>
          </a:p>
        </p:txBody>
      </p:sp>
      <p:sp>
        <p:nvSpPr>
          <p:cNvPr id="11" name="Rectangle 10"/>
          <p:cNvSpPr/>
          <p:nvPr/>
        </p:nvSpPr>
        <p:spPr>
          <a:xfrm>
            <a:off x="2773215" y="4495366"/>
            <a:ext cx="1715629" cy="334916"/>
          </a:xfrm>
          <a:prstGeom prst="rect">
            <a:avLst/>
          </a:prstGeom>
        </p:spPr>
        <p:txBody>
          <a:bodyPr wrap="none">
            <a:spAutoFit/>
          </a:bodyPr>
          <a:lstStyle/>
          <a:p>
            <a:pPr defTabSz="914367">
              <a:lnSpc>
                <a:spcPct val="90000"/>
              </a:lnSpc>
            </a:pPr>
            <a:r>
              <a:rPr lang="en-US" sz="1765" dirty="0">
                <a:solidFill>
                  <a:srgbClr val="FFFFFF"/>
                </a:solidFill>
              </a:rPr>
              <a:t>BizTalk Services</a:t>
            </a:r>
            <a:endParaRPr lang="en-US" sz="2353" dirty="0">
              <a:solidFill>
                <a:srgbClr val="FFFFFF"/>
              </a:solidFill>
            </a:endParaRPr>
          </a:p>
        </p:txBody>
      </p:sp>
      <p:sp>
        <p:nvSpPr>
          <p:cNvPr id="14" name="Title 1"/>
          <p:cNvSpPr>
            <a:spLocks noGrp="1"/>
          </p:cNvSpPr>
          <p:nvPr>
            <p:ph type="title" idx="4294967295"/>
          </p:nvPr>
        </p:nvSpPr>
        <p:spPr>
          <a:xfrm>
            <a:off x="0" y="284163"/>
            <a:ext cx="6176963" cy="836612"/>
          </a:xfrm>
          <a:prstGeom prst="rect">
            <a:avLst/>
          </a:prstGeom>
        </p:spPr>
        <p:txBody>
          <a:bodyPr anchor="ctr"/>
          <a:lstStyle/>
          <a:p>
            <a:pPr>
              <a:lnSpc>
                <a:spcPct val="100000"/>
              </a:lnSpc>
            </a:pPr>
            <a:r>
              <a:rPr lang="en-US" sz="3921" dirty="0"/>
              <a:t>Built-in API Connectors</a:t>
            </a:r>
          </a:p>
        </p:txBody>
      </p:sp>
      <p:pic>
        <p:nvPicPr>
          <p:cNvPr id="12" name="Picture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27959" y="451462"/>
            <a:ext cx="669704" cy="669704"/>
          </a:xfrm>
          <a:prstGeom prst="rect">
            <a:avLst/>
          </a:prstGeom>
        </p:spPr>
      </p:pic>
    </p:spTree>
    <p:extLst>
      <p:ext uri="{BB962C8B-B14F-4D97-AF65-F5344CB8AC3E}">
        <p14:creationId xmlns:p14="http://schemas.microsoft.com/office/powerpoint/2010/main" val="3130066069"/>
      </p:ext>
    </p:extLst>
  </p:cSld>
  <p:clrMapOvr>
    <a:masterClrMapping/>
  </p:clrMapOvr>
  <p:transition spd="slow">
    <p:push/>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44020" y="3107039"/>
            <a:ext cx="10292640" cy="860434"/>
          </a:xfrm>
          <a:prstGeom prst="rect">
            <a:avLst/>
          </a:prstGeom>
          <a:noFill/>
        </p:spPr>
        <p:txBody>
          <a:bodyPr wrap="none" lIns="182854" tIns="146284" rIns="182854" bIns="146284" rtlCol="0">
            <a:spAutoFit/>
          </a:bodyPr>
          <a:lstStyle/>
          <a:p>
            <a:pPr defTabSz="914367">
              <a:lnSpc>
                <a:spcPct val="90000"/>
              </a:lnSpc>
            </a:pPr>
            <a:r>
              <a:rPr lang="en-US" sz="4000" dirty="0">
                <a:gradFill>
                  <a:gsLst>
                    <a:gs pos="2917">
                      <a:srgbClr val="FFFFFF"/>
                    </a:gs>
                    <a:gs pos="30000">
                      <a:srgbClr val="FFFFFF"/>
                    </a:gs>
                  </a:gsLst>
                  <a:lin ang="5400000" scaled="0"/>
                </a:gradFill>
                <a:latin typeface="Segoe UI Light"/>
              </a:rPr>
              <a:t>Target audience is </a:t>
            </a:r>
            <a:r>
              <a:rPr lang="en-US" sz="4000" i="1" dirty="0">
                <a:gradFill>
                  <a:gsLst>
                    <a:gs pos="2917">
                      <a:srgbClr val="FFFFFF"/>
                    </a:gs>
                    <a:gs pos="30000">
                      <a:srgbClr val="FFFFFF"/>
                    </a:gs>
                  </a:gsLst>
                  <a:lin ang="5400000" scaled="0"/>
                </a:gradFill>
                <a:latin typeface="Segoe UI Light"/>
              </a:rPr>
              <a:t>anyone</a:t>
            </a:r>
            <a:r>
              <a:rPr lang="en-US" sz="4000" dirty="0">
                <a:gradFill>
                  <a:gsLst>
                    <a:gs pos="2917">
                      <a:srgbClr val="FFFFFF"/>
                    </a:gs>
                    <a:gs pos="30000">
                      <a:srgbClr val="FFFFFF"/>
                    </a:gs>
                  </a:gsLst>
                  <a:lin ang="5400000" scaled="0"/>
                </a:gradFill>
                <a:latin typeface="Segoe UI Light"/>
              </a:rPr>
              <a:t> who can use Azure</a:t>
            </a:r>
          </a:p>
        </p:txBody>
      </p:sp>
      <p:sp>
        <p:nvSpPr>
          <p:cNvPr id="3" name="TextBox 2"/>
          <p:cNvSpPr txBox="1"/>
          <p:nvPr/>
        </p:nvSpPr>
        <p:spPr>
          <a:xfrm>
            <a:off x="1625507" y="4208097"/>
            <a:ext cx="9117422" cy="747471"/>
          </a:xfrm>
          <a:prstGeom prst="rect">
            <a:avLst/>
          </a:prstGeom>
          <a:noFill/>
        </p:spPr>
        <p:txBody>
          <a:bodyPr wrap="none" lIns="182854" tIns="146284" rIns="182854" bIns="146284" rtlCol="0">
            <a:spAutoFit/>
          </a:bodyPr>
          <a:lstStyle/>
          <a:p>
            <a:pPr defTabSz="914367">
              <a:lnSpc>
                <a:spcPct val="90000"/>
              </a:lnSpc>
            </a:pPr>
            <a:r>
              <a:rPr lang="en-US" sz="3200" dirty="0">
                <a:gradFill>
                  <a:gsLst>
                    <a:gs pos="2917">
                      <a:srgbClr val="FFFFFF"/>
                    </a:gs>
                    <a:gs pos="30000">
                      <a:srgbClr val="FFFFFF"/>
                    </a:gs>
                  </a:gsLst>
                  <a:lin ang="5400000" scaled="0"/>
                </a:gradFill>
                <a:latin typeface="Segoe UI Light"/>
              </a:rPr>
              <a:t>… but not necessarily business users or consumers</a:t>
            </a:r>
          </a:p>
        </p:txBody>
      </p:sp>
    </p:spTree>
    <p:extLst>
      <p:ext uri="{BB962C8B-B14F-4D97-AF65-F5344CB8AC3E}">
        <p14:creationId xmlns:p14="http://schemas.microsoft.com/office/powerpoint/2010/main" val="690294865"/>
      </p:ext>
    </p:extLst>
  </p:cSld>
  <p:clrMapOvr>
    <a:masterClrMapping/>
  </p:clrMapOvr>
  <p:transition>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Mobile Apps</a:t>
            </a:r>
            <a:endParaRPr lang="en-US" dirty="0"/>
          </a:p>
        </p:txBody>
      </p:sp>
    </p:spTree>
    <p:extLst>
      <p:ext uri="{BB962C8B-B14F-4D97-AF65-F5344CB8AC3E}">
        <p14:creationId xmlns:p14="http://schemas.microsoft.com/office/powerpoint/2010/main" val="2337279836"/>
      </p:ext>
    </p:extLst>
  </p:cSld>
  <p:clrMapOvr>
    <a:masterClrMapping/>
  </p:clrMapOvr>
  <p:transition>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extBox 47"/>
          <p:cNvSpPr txBox="1"/>
          <p:nvPr/>
        </p:nvSpPr>
        <p:spPr>
          <a:xfrm>
            <a:off x="5139502" y="834071"/>
            <a:ext cx="6481423" cy="5022335"/>
          </a:xfrm>
          <a:prstGeom prst="rect">
            <a:avLst/>
          </a:prstGeom>
          <a:noFill/>
        </p:spPr>
        <p:txBody>
          <a:bodyPr wrap="square" rtlCol="0" anchor="t" anchorCtr="0">
            <a:noAutofit/>
          </a:bodyPr>
          <a:lstStyle/>
          <a:p>
            <a:pPr marL="62249" defTabSz="878526">
              <a:spcAft>
                <a:spcPts val="2353"/>
              </a:spcAft>
            </a:pPr>
            <a:r>
              <a:rPr lang="en-US" sz="3137" dirty="0">
                <a:solidFill>
                  <a:srgbClr val="FFFFFF"/>
                </a:solidFill>
                <a:latin typeface="Segoe UI Light"/>
              </a:rPr>
              <a:t>New capabilities for Mobile apps:</a:t>
            </a:r>
          </a:p>
          <a:p>
            <a:pPr marL="855551" lvl="1" indent="-336145" defTabSz="878526">
              <a:spcAft>
                <a:spcPts val="2353"/>
              </a:spcAft>
              <a:buFont typeface="Arial" panose="020B0604020202020204" pitchFamily="34" charset="0"/>
              <a:buChar char="•"/>
            </a:pPr>
            <a:r>
              <a:rPr lang="en-US" sz="2353" dirty="0" err="1">
                <a:solidFill>
                  <a:srgbClr val="FFFFFF"/>
                </a:solidFill>
                <a:latin typeface="Segoe UI Light"/>
              </a:rPr>
              <a:t>Webjobs</a:t>
            </a:r>
            <a:r>
              <a:rPr lang="en-US" sz="2353" dirty="0">
                <a:solidFill>
                  <a:srgbClr val="FFFFFF"/>
                </a:solidFill>
                <a:latin typeface="Segoe UI Light"/>
              </a:rPr>
              <a:t> for long running tasks</a:t>
            </a:r>
          </a:p>
          <a:p>
            <a:pPr marL="855551" lvl="1" indent="-336145" defTabSz="878526">
              <a:spcAft>
                <a:spcPts val="2353"/>
              </a:spcAft>
              <a:buFont typeface="Arial" panose="020B0604020202020204" pitchFamily="34" charset="0"/>
              <a:buChar char="•"/>
            </a:pPr>
            <a:r>
              <a:rPr lang="en-US" sz="2353" dirty="0">
                <a:solidFill>
                  <a:srgbClr val="FFFFFF"/>
                </a:solidFill>
                <a:latin typeface="Segoe UI Light"/>
              </a:rPr>
              <a:t>CI with </a:t>
            </a:r>
            <a:r>
              <a:rPr lang="en-US" sz="2353" dirty="0" err="1">
                <a:solidFill>
                  <a:srgbClr val="FFFFFF"/>
                </a:solidFill>
                <a:latin typeface="Segoe UI Light"/>
              </a:rPr>
              <a:t>GitHub</a:t>
            </a:r>
            <a:r>
              <a:rPr lang="en-US" sz="2353" dirty="0">
                <a:solidFill>
                  <a:srgbClr val="FFFFFF"/>
                </a:solidFill>
                <a:latin typeface="Segoe UI Light"/>
              </a:rPr>
              <a:t>, </a:t>
            </a:r>
            <a:r>
              <a:rPr lang="en-US" sz="2353" dirty="0" err="1">
                <a:solidFill>
                  <a:srgbClr val="FFFFFF"/>
                </a:solidFill>
                <a:latin typeface="Segoe UI Light"/>
              </a:rPr>
              <a:t>BitBucket</a:t>
            </a:r>
            <a:r>
              <a:rPr lang="en-US" sz="2353" dirty="0">
                <a:solidFill>
                  <a:srgbClr val="FFFFFF"/>
                </a:solidFill>
                <a:latin typeface="Segoe UI Light"/>
              </a:rPr>
              <a:t>, VSO </a:t>
            </a:r>
          </a:p>
          <a:p>
            <a:pPr marL="855551" lvl="1" indent="-336145" defTabSz="878526">
              <a:spcAft>
                <a:spcPts val="2353"/>
              </a:spcAft>
              <a:buFont typeface="Arial" panose="020B0604020202020204" pitchFamily="34" charset="0"/>
              <a:buChar char="•"/>
            </a:pPr>
            <a:r>
              <a:rPr lang="en-US" sz="2353" dirty="0">
                <a:solidFill>
                  <a:srgbClr val="FFFFFF"/>
                </a:solidFill>
                <a:latin typeface="Segoe UI Light"/>
              </a:rPr>
              <a:t>Auto-load balance, </a:t>
            </a:r>
            <a:r>
              <a:rPr lang="en-US" sz="2353" dirty="0" err="1">
                <a:solidFill>
                  <a:srgbClr val="FFFFFF"/>
                </a:solidFill>
                <a:latin typeface="Segoe UI Light"/>
              </a:rPr>
              <a:t>Autoscale</a:t>
            </a:r>
            <a:r>
              <a:rPr lang="en-US" sz="2353" dirty="0">
                <a:solidFill>
                  <a:srgbClr val="FFFFFF"/>
                </a:solidFill>
                <a:latin typeface="Segoe UI Light"/>
              </a:rPr>
              <a:t>, Geo DR</a:t>
            </a:r>
          </a:p>
          <a:p>
            <a:pPr marL="855551" lvl="1" indent="-336145" defTabSz="878526">
              <a:spcAft>
                <a:spcPts val="2353"/>
              </a:spcAft>
              <a:buFont typeface="Arial" panose="020B0604020202020204" pitchFamily="34" charset="0"/>
              <a:buChar char="•"/>
            </a:pPr>
            <a:r>
              <a:rPr lang="en-US" sz="2353" dirty="0">
                <a:solidFill>
                  <a:srgbClr val="FFFFFF"/>
                </a:solidFill>
                <a:latin typeface="Segoe UI Light"/>
              </a:rPr>
              <a:t>Virtual networking and hybrid connections</a:t>
            </a:r>
          </a:p>
          <a:p>
            <a:pPr marL="855551" lvl="1" indent="-336145" defTabSz="878526">
              <a:spcAft>
                <a:spcPts val="2353"/>
              </a:spcAft>
              <a:buFont typeface="Arial" panose="020B0604020202020204" pitchFamily="34" charset="0"/>
              <a:buChar char="•"/>
            </a:pPr>
            <a:r>
              <a:rPr lang="en-US" sz="2353" dirty="0">
                <a:solidFill>
                  <a:srgbClr val="FFFFFF"/>
                </a:solidFill>
                <a:latin typeface="Segoe UI Light"/>
              </a:rPr>
              <a:t>Site slots for staged deployments</a:t>
            </a:r>
          </a:p>
        </p:txBody>
      </p:sp>
      <p:sp>
        <p:nvSpPr>
          <p:cNvPr id="49" name="Rectangle 48"/>
          <p:cNvSpPr/>
          <p:nvPr/>
        </p:nvSpPr>
        <p:spPr>
          <a:xfrm>
            <a:off x="1384633" y="3703490"/>
            <a:ext cx="2719246" cy="814661"/>
          </a:xfrm>
          <a:prstGeom prst="rect">
            <a:avLst/>
          </a:prstGeom>
        </p:spPr>
        <p:txBody>
          <a:bodyPr wrap="none">
            <a:spAutoFit/>
          </a:bodyPr>
          <a:lstStyle/>
          <a:p>
            <a:pPr algn="ctr" defTabSz="878526"/>
            <a:r>
              <a:rPr lang="en-US" sz="2353" dirty="0">
                <a:solidFill>
                  <a:srgbClr val="FFFFFF"/>
                </a:solidFill>
                <a:latin typeface="Segoe UI Light"/>
              </a:rPr>
              <a:t>Mobile services plus</a:t>
            </a:r>
          </a:p>
          <a:p>
            <a:pPr algn="ctr" defTabSz="878526">
              <a:spcAft>
                <a:spcPts val="1765"/>
              </a:spcAft>
            </a:pPr>
            <a:r>
              <a:rPr lang="en-US" sz="2353" dirty="0">
                <a:solidFill>
                  <a:srgbClr val="FFFFFF"/>
                </a:solidFill>
                <a:latin typeface="Segoe UI Light"/>
              </a:rPr>
              <a:t>a whole lot more</a:t>
            </a:r>
          </a:p>
        </p:txBody>
      </p:sp>
      <p:grpSp>
        <p:nvGrpSpPr>
          <p:cNvPr id="7" name="Group 6"/>
          <p:cNvGrpSpPr/>
          <p:nvPr/>
        </p:nvGrpSpPr>
        <p:grpSpPr>
          <a:xfrm>
            <a:off x="1386956" y="2203879"/>
            <a:ext cx="2583710" cy="1375200"/>
            <a:chOff x="8857428" y="774015"/>
            <a:chExt cx="2635519" cy="1402775"/>
          </a:xfrm>
        </p:grpSpPr>
        <p:sp>
          <p:nvSpPr>
            <p:cNvPr id="10" name="TextBox 9"/>
            <p:cNvSpPr txBox="1"/>
            <p:nvPr/>
          </p:nvSpPr>
          <p:spPr>
            <a:xfrm>
              <a:off x="8857428" y="1701980"/>
              <a:ext cx="2635519" cy="474810"/>
            </a:xfrm>
            <a:prstGeom prst="flowChartOffpageConnector">
              <a:avLst/>
            </a:prstGeom>
            <a:noFill/>
          </p:spPr>
          <p:txBody>
            <a:bodyPr wrap="square" rtlCol="0">
              <a:spAutoFit/>
            </a:bodyPr>
            <a:lstStyle/>
            <a:p>
              <a:pPr algn="ctr" defTabSz="896386">
                <a:defRPr/>
              </a:pPr>
              <a:r>
                <a:rPr lang="en-US" sz="1836" b="1" kern="0" cap="all" dirty="0">
                  <a:solidFill>
                    <a:srgbClr val="FFFFFF"/>
                  </a:solidFill>
                </a:rPr>
                <a:t>Mobile Apps</a:t>
              </a:r>
            </a:p>
          </p:txBody>
        </p:sp>
        <p:pic>
          <p:nvPicPr>
            <p:cNvPr id="9" name="Picture 8"/>
            <p:cNvPicPr>
              <a:picLocks noChangeAspect="1"/>
            </p:cNvPicPr>
            <p:nvPr/>
          </p:nvPicPr>
          <p:blipFill>
            <a:blip r:embed="rId2"/>
            <a:stretch>
              <a:fillRect/>
            </a:stretch>
          </p:blipFill>
          <p:spPr>
            <a:xfrm>
              <a:off x="9897141" y="774015"/>
              <a:ext cx="556316" cy="798813"/>
            </a:xfrm>
            <a:prstGeom prst="rect">
              <a:avLst/>
            </a:prstGeom>
          </p:spPr>
        </p:pic>
      </p:grpSp>
    </p:spTree>
    <p:extLst>
      <p:ext uri="{BB962C8B-B14F-4D97-AF65-F5344CB8AC3E}">
        <p14:creationId xmlns:p14="http://schemas.microsoft.com/office/powerpoint/2010/main" val="2295344527"/>
      </p:ext>
    </p:extLst>
  </p:cSld>
  <p:clrMapOvr>
    <a:masterClrMapping/>
  </p:clrMapOvr>
  <p:transition>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111250" y="342900"/>
            <a:ext cx="11080750" cy="957263"/>
          </a:xfrm>
          <a:prstGeom prst="rect">
            <a:avLst/>
          </a:prstGeom>
        </p:spPr>
        <p:txBody>
          <a:bodyPr/>
          <a:lstStyle/>
          <a:p>
            <a:r>
              <a:rPr lang="en-US" smtClean="0"/>
              <a:t>Azure Mobile Services</a:t>
            </a:r>
            <a:endParaRPr lang="en-US" dirty="0"/>
          </a:p>
        </p:txBody>
      </p:sp>
      <p:pic>
        <p:nvPicPr>
          <p:cNvPr id="8" name="Picture 7" descr="mobile services (featur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70317" y="2599241"/>
            <a:ext cx="2871528" cy="2871528"/>
          </a:xfrm>
          <a:prstGeom prst="rect">
            <a:avLst/>
          </a:prstGeom>
        </p:spPr>
      </p:pic>
      <p:pic>
        <p:nvPicPr>
          <p:cNvPr id="9" name="Picture 8" descr="Access Control.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38723" y="2226796"/>
            <a:ext cx="780288" cy="780288"/>
          </a:xfrm>
          <a:prstGeom prst="rect">
            <a:avLst/>
          </a:prstGeom>
        </p:spPr>
      </p:pic>
      <p:pic>
        <p:nvPicPr>
          <p:cNvPr id="12" name="Picture 11" descr="cloud service.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37856" y="3183269"/>
            <a:ext cx="780288" cy="780288"/>
          </a:xfrm>
          <a:prstGeom prst="rect">
            <a:avLst/>
          </a:prstGeom>
        </p:spPr>
      </p:pic>
      <p:pic>
        <p:nvPicPr>
          <p:cNvPr id="15" name="Picture 14" descr="Mobile.png"/>
          <p:cNvPicPr>
            <a:picLocks noChangeAspect="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10932" y="3634778"/>
            <a:ext cx="780288" cy="780288"/>
          </a:xfrm>
          <a:prstGeom prst="rect">
            <a:avLst/>
          </a:prstGeom>
        </p:spPr>
      </p:pic>
      <p:pic>
        <p:nvPicPr>
          <p:cNvPr id="16" name="Picture 15" descr="Notification Hub.pn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737857" y="4077790"/>
            <a:ext cx="780288" cy="780288"/>
          </a:xfrm>
          <a:prstGeom prst="rect">
            <a:avLst/>
          </a:prstGeom>
        </p:spPr>
      </p:pic>
      <p:pic>
        <p:nvPicPr>
          <p:cNvPr id="17" name="Picture 16" descr="Scheduler.png"/>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737856" y="5191481"/>
            <a:ext cx="780288" cy="780288"/>
          </a:xfrm>
          <a:prstGeom prst="rect">
            <a:avLst/>
          </a:prstGeom>
        </p:spPr>
      </p:pic>
      <p:pic>
        <p:nvPicPr>
          <p:cNvPr id="19" name="Picture 18" descr="SQL Database (Windows Azure).png"/>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737855" y="1290163"/>
            <a:ext cx="780288" cy="780288"/>
          </a:xfrm>
          <a:prstGeom prst="rect">
            <a:avLst/>
          </a:prstGeom>
        </p:spPr>
      </p:pic>
      <p:pic>
        <p:nvPicPr>
          <p:cNvPr id="22" name="Picture 21" descr="Mobile.png"/>
          <p:cNvPicPr>
            <a:picLocks noChangeAspect="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07024" y="2634409"/>
            <a:ext cx="780288" cy="780288"/>
          </a:xfrm>
          <a:prstGeom prst="rect">
            <a:avLst/>
          </a:prstGeom>
        </p:spPr>
      </p:pic>
      <p:pic>
        <p:nvPicPr>
          <p:cNvPr id="23" name="Picture 22" descr="Mobile.png"/>
          <p:cNvPicPr>
            <a:picLocks noChangeAspect="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07024" y="4646870"/>
            <a:ext cx="780288" cy="780288"/>
          </a:xfrm>
          <a:prstGeom prst="rect">
            <a:avLst/>
          </a:prstGeom>
        </p:spPr>
      </p:pic>
      <p:sp>
        <p:nvSpPr>
          <p:cNvPr id="24" name="Left-Right Arrow 23"/>
          <p:cNvSpPr/>
          <p:nvPr/>
        </p:nvSpPr>
        <p:spPr>
          <a:xfrm>
            <a:off x="1445846" y="3634154"/>
            <a:ext cx="3614616" cy="801077"/>
          </a:xfrm>
          <a:prstGeom prst="leftRightArrow">
            <a:avLst/>
          </a:prstGeom>
          <a:solidFill>
            <a:schemeClr val="accent1">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Box 2"/>
          <p:cNvSpPr txBox="1"/>
          <p:nvPr/>
        </p:nvSpPr>
        <p:spPr>
          <a:xfrm>
            <a:off x="8930051" y="1388962"/>
            <a:ext cx="3056061" cy="584776"/>
          </a:xfrm>
          <a:prstGeom prst="rect">
            <a:avLst/>
          </a:prstGeom>
          <a:noFill/>
        </p:spPr>
        <p:txBody>
          <a:bodyPr wrap="square" rtlCol="0">
            <a:spAutoFit/>
          </a:bodyPr>
          <a:lstStyle/>
          <a:p>
            <a:r>
              <a:rPr lang="en-US" sz="3200" dirty="0" smtClean="0">
                <a:solidFill>
                  <a:schemeClr val="bg1"/>
                </a:solidFill>
              </a:rPr>
              <a:t>Storage</a:t>
            </a:r>
            <a:endParaRPr lang="en-US" sz="4000" dirty="0">
              <a:solidFill>
                <a:schemeClr val="bg1"/>
              </a:solidFill>
            </a:endParaRPr>
          </a:p>
        </p:txBody>
      </p:sp>
      <p:sp>
        <p:nvSpPr>
          <p:cNvPr id="25" name="TextBox 24"/>
          <p:cNvSpPr txBox="1"/>
          <p:nvPr/>
        </p:nvSpPr>
        <p:spPr>
          <a:xfrm>
            <a:off x="8923694" y="2335057"/>
            <a:ext cx="3056061" cy="584776"/>
          </a:xfrm>
          <a:prstGeom prst="rect">
            <a:avLst/>
          </a:prstGeom>
          <a:noFill/>
        </p:spPr>
        <p:txBody>
          <a:bodyPr wrap="square" rtlCol="0">
            <a:spAutoFit/>
          </a:bodyPr>
          <a:lstStyle/>
          <a:p>
            <a:r>
              <a:rPr lang="en-US" sz="3200" dirty="0" smtClean="0">
                <a:solidFill>
                  <a:schemeClr val="bg1"/>
                </a:solidFill>
              </a:rPr>
              <a:t>Authentication</a:t>
            </a:r>
            <a:endParaRPr lang="en-US" sz="3200" dirty="0">
              <a:solidFill>
                <a:schemeClr val="bg1"/>
              </a:solidFill>
            </a:endParaRPr>
          </a:p>
        </p:txBody>
      </p:sp>
      <p:sp>
        <p:nvSpPr>
          <p:cNvPr id="27" name="TextBox 26"/>
          <p:cNvSpPr txBox="1"/>
          <p:nvPr/>
        </p:nvSpPr>
        <p:spPr>
          <a:xfrm>
            <a:off x="8937493" y="3201781"/>
            <a:ext cx="3056061" cy="584776"/>
          </a:xfrm>
          <a:prstGeom prst="rect">
            <a:avLst/>
          </a:prstGeom>
          <a:noFill/>
        </p:spPr>
        <p:txBody>
          <a:bodyPr wrap="square" rtlCol="0">
            <a:spAutoFit/>
          </a:bodyPr>
          <a:lstStyle/>
          <a:p>
            <a:r>
              <a:rPr lang="en-US" sz="3200" dirty="0" smtClean="0">
                <a:solidFill>
                  <a:schemeClr val="bg1"/>
                </a:solidFill>
              </a:rPr>
              <a:t>Logic</a:t>
            </a:r>
            <a:endParaRPr lang="en-US" sz="3200" dirty="0">
              <a:solidFill>
                <a:schemeClr val="bg1"/>
              </a:solidFill>
            </a:endParaRPr>
          </a:p>
        </p:txBody>
      </p:sp>
      <p:sp>
        <p:nvSpPr>
          <p:cNvPr id="28" name="TextBox 27"/>
          <p:cNvSpPr txBox="1"/>
          <p:nvPr/>
        </p:nvSpPr>
        <p:spPr>
          <a:xfrm>
            <a:off x="8937182" y="4174058"/>
            <a:ext cx="3056061" cy="584776"/>
          </a:xfrm>
          <a:prstGeom prst="rect">
            <a:avLst/>
          </a:prstGeom>
          <a:noFill/>
        </p:spPr>
        <p:txBody>
          <a:bodyPr wrap="square" rtlCol="0">
            <a:spAutoFit/>
          </a:bodyPr>
          <a:lstStyle/>
          <a:p>
            <a:r>
              <a:rPr lang="en-US" sz="3200" dirty="0" smtClean="0">
                <a:solidFill>
                  <a:schemeClr val="bg1"/>
                </a:solidFill>
              </a:rPr>
              <a:t>Push</a:t>
            </a:r>
            <a:endParaRPr lang="en-US" sz="3200" dirty="0">
              <a:solidFill>
                <a:schemeClr val="bg1"/>
              </a:solidFill>
            </a:endParaRPr>
          </a:p>
        </p:txBody>
      </p:sp>
      <p:sp>
        <p:nvSpPr>
          <p:cNvPr id="29" name="TextBox 28"/>
          <p:cNvSpPr txBox="1"/>
          <p:nvPr/>
        </p:nvSpPr>
        <p:spPr>
          <a:xfrm>
            <a:off x="8937182" y="5285228"/>
            <a:ext cx="3056061" cy="584776"/>
          </a:xfrm>
          <a:prstGeom prst="rect">
            <a:avLst/>
          </a:prstGeom>
          <a:noFill/>
        </p:spPr>
        <p:txBody>
          <a:bodyPr wrap="square" rtlCol="0">
            <a:spAutoFit/>
          </a:bodyPr>
          <a:lstStyle/>
          <a:p>
            <a:r>
              <a:rPr lang="en-US" sz="3200" dirty="0" smtClean="0">
                <a:solidFill>
                  <a:schemeClr val="bg1"/>
                </a:solidFill>
              </a:rPr>
              <a:t>Scheduler</a:t>
            </a:r>
            <a:endParaRPr lang="en-US" sz="3200" dirty="0">
              <a:solidFill>
                <a:schemeClr val="bg1"/>
              </a:solidFill>
            </a:endParaRPr>
          </a:p>
        </p:txBody>
      </p:sp>
    </p:spTree>
    <p:extLst>
      <p:ext uri="{BB962C8B-B14F-4D97-AF65-F5344CB8AC3E}">
        <p14:creationId xmlns:p14="http://schemas.microsoft.com/office/powerpoint/2010/main" val="32401066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p:cTn id="7" dur="1000" fill="hold"/>
                                        <p:tgtEl>
                                          <p:spTgt spid="24"/>
                                        </p:tgtEl>
                                        <p:attrNameLst>
                                          <p:attrName>ppt_w</p:attrName>
                                        </p:attrNameLst>
                                      </p:cBhvr>
                                      <p:tavLst>
                                        <p:tav tm="0">
                                          <p:val>
                                            <p:strVal val="#ppt_w*0.70"/>
                                          </p:val>
                                        </p:tav>
                                        <p:tav tm="100000">
                                          <p:val>
                                            <p:strVal val="#ppt_w"/>
                                          </p:val>
                                        </p:tav>
                                      </p:tavLst>
                                    </p:anim>
                                    <p:anim calcmode="lin" valueType="num">
                                      <p:cBhvr>
                                        <p:cTn id="8" dur="1000" fill="hold"/>
                                        <p:tgtEl>
                                          <p:spTgt spid="24"/>
                                        </p:tgtEl>
                                        <p:attrNameLst>
                                          <p:attrName>ppt_h</p:attrName>
                                        </p:attrNameLst>
                                      </p:cBhvr>
                                      <p:tavLst>
                                        <p:tav tm="0">
                                          <p:val>
                                            <p:strVal val="#ppt_h"/>
                                          </p:val>
                                        </p:tav>
                                        <p:tav tm="100000">
                                          <p:val>
                                            <p:strVal val="#ppt_h"/>
                                          </p:val>
                                        </p:tav>
                                      </p:tavLst>
                                    </p:anim>
                                    <p:animEffect transition="in" filter="fade">
                                      <p:cBhvr>
                                        <p:cTn id="9" dur="1000"/>
                                        <p:tgtEl>
                                          <p:spTgt spid="24"/>
                                        </p:tgtEl>
                                      </p:cBhvr>
                                    </p:animEffect>
                                  </p:childTnLst>
                                </p:cTn>
                              </p:par>
                            </p:childTnLst>
                          </p:cTn>
                        </p:par>
                      </p:childTnLst>
                    </p:cTn>
                  </p:par>
                  <p:par>
                    <p:cTn id="10" fill="hold">
                      <p:stCondLst>
                        <p:cond delay="indefinite"/>
                      </p:stCondLst>
                      <p:childTnLst>
                        <p:par>
                          <p:cTn id="11" fill="hold">
                            <p:stCondLst>
                              <p:cond delay="0"/>
                            </p:stCondLst>
                            <p:childTnLst>
                              <p:par>
                                <p:cTn id="12" presetID="3" presetClass="entr" presetSubtype="10" fill="hold" nodeType="clickEffect">
                                  <p:stCondLst>
                                    <p:cond delay="0"/>
                                  </p:stCondLst>
                                  <p:childTnLst>
                                    <p:set>
                                      <p:cBhvr>
                                        <p:cTn id="13" dur="1" fill="hold">
                                          <p:stCondLst>
                                            <p:cond delay="0"/>
                                          </p:stCondLst>
                                        </p:cTn>
                                        <p:tgtEl>
                                          <p:spTgt spid="19"/>
                                        </p:tgtEl>
                                        <p:attrNameLst>
                                          <p:attrName>style.visibility</p:attrName>
                                        </p:attrNameLst>
                                      </p:cBhvr>
                                      <p:to>
                                        <p:strVal val="visible"/>
                                      </p:to>
                                    </p:set>
                                    <p:animEffect transition="in" filter="blinds(horizontal)">
                                      <p:cBhvr>
                                        <p:cTn id="14" dur="500"/>
                                        <p:tgtEl>
                                          <p:spTgt spid="19"/>
                                        </p:tgtEl>
                                      </p:cBhvr>
                                    </p:animEffect>
                                  </p:childTnLst>
                                </p:cTn>
                              </p:par>
                              <p:par>
                                <p:cTn id="15" presetID="3" presetClass="entr" presetSubtype="1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blinds(horizontal)">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blinds(horizontal)">
                                      <p:cBhvr>
                                        <p:cTn id="22" dur="500"/>
                                        <p:tgtEl>
                                          <p:spTgt spid="9"/>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blinds(horizontal)">
                                      <p:cBhvr>
                                        <p:cTn id="25" dur="500"/>
                                        <p:tgtEl>
                                          <p:spTgt spid="25"/>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nodeType="click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blinds(horizontal)">
                                      <p:cBhvr>
                                        <p:cTn id="30" dur="500"/>
                                        <p:tgtEl>
                                          <p:spTgt spid="12"/>
                                        </p:tgtEl>
                                      </p:cBhvr>
                                    </p:animEffect>
                                  </p:childTnLst>
                                </p:cTn>
                              </p:par>
                              <p:par>
                                <p:cTn id="31" presetID="3" presetClass="entr" presetSubtype="10" fill="hold" grpId="0" nodeType="withEffect">
                                  <p:stCondLst>
                                    <p:cond delay="0"/>
                                  </p:stCondLst>
                                  <p:childTnLst>
                                    <p:set>
                                      <p:cBhvr>
                                        <p:cTn id="32" dur="1" fill="hold">
                                          <p:stCondLst>
                                            <p:cond delay="0"/>
                                          </p:stCondLst>
                                        </p:cTn>
                                        <p:tgtEl>
                                          <p:spTgt spid="27"/>
                                        </p:tgtEl>
                                        <p:attrNameLst>
                                          <p:attrName>style.visibility</p:attrName>
                                        </p:attrNameLst>
                                      </p:cBhvr>
                                      <p:to>
                                        <p:strVal val="visible"/>
                                      </p:to>
                                    </p:set>
                                    <p:animEffect transition="in" filter="blinds(horizontal)">
                                      <p:cBhvr>
                                        <p:cTn id="33" dur="500"/>
                                        <p:tgtEl>
                                          <p:spTgt spid="27"/>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nodeType="clickEffect">
                                  <p:stCondLst>
                                    <p:cond delay="0"/>
                                  </p:stCondLst>
                                  <p:childTnLst>
                                    <p:set>
                                      <p:cBhvr>
                                        <p:cTn id="37" dur="1" fill="hold">
                                          <p:stCondLst>
                                            <p:cond delay="0"/>
                                          </p:stCondLst>
                                        </p:cTn>
                                        <p:tgtEl>
                                          <p:spTgt spid="16"/>
                                        </p:tgtEl>
                                        <p:attrNameLst>
                                          <p:attrName>style.visibility</p:attrName>
                                        </p:attrNameLst>
                                      </p:cBhvr>
                                      <p:to>
                                        <p:strVal val="visible"/>
                                      </p:to>
                                    </p:set>
                                    <p:animEffect transition="in" filter="blinds(horizontal)">
                                      <p:cBhvr>
                                        <p:cTn id="38" dur="500"/>
                                        <p:tgtEl>
                                          <p:spTgt spid="16"/>
                                        </p:tgtEl>
                                      </p:cBhvr>
                                    </p:animEffect>
                                  </p:childTnLst>
                                </p:cTn>
                              </p:par>
                              <p:par>
                                <p:cTn id="39" presetID="3" presetClass="entr" presetSubtype="10" fill="hold" grpId="0" nodeType="withEffect">
                                  <p:stCondLst>
                                    <p:cond delay="0"/>
                                  </p:stCondLst>
                                  <p:childTnLst>
                                    <p:set>
                                      <p:cBhvr>
                                        <p:cTn id="40" dur="1" fill="hold">
                                          <p:stCondLst>
                                            <p:cond delay="0"/>
                                          </p:stCondLst>
                                        </p:cTn>
                                        <p:tgtEl>
                                          <p:spTgt spid="28"/>
                                        </p:tgtEl>
                                        <p:attrNameLst>
                                          <p:attrName>style.visibility</p:attrName>
                                        </p:attrNameLst>
                                      </p:cBhvr>
                                      <p:to>
                                        <p:strVal val="visible"/>
                                      </p:to>
                                    </p:set>
                                    <p:animEffect transition="in" filter="blinds(horizontal)">
                                      <p:cBhvr>
                                        <p:cTn id="41" dur="500"/>
                                        <p:tgtEl>
                                          <p:spTgt spid="28"/>
                                        </p:tgtEl>
                                      </p:cBhvr>
                                    </p:animEffect>
                                  </p:childTnLst>
                                </p:cTn>
                              </p:par>
                            </p:childTnLst>
                          </p:cTn>
                        </p:par>
                      </p:childTnLst>
                    </p:cTn>
                  </p:par>
                  <p:par>
                    <p:cTn id="42" fill="hold">
                      <p:stCondLst>
                        <p:cond delay="indefinite"/>
                      </p:stCondLst>
                      <p:childTnLst>
                        <p:par>
                          <p:cTn id="43" fill="hold">
                            <p:stCondLst>
                              <p:cond delay="0"/>
                            </p:stCondLst>
                            <p:childTnLst>
                              <p:par>
                                <p:cTn id="44" presetID="3" presetClass="entr" presetSubtype="10" fill="hold" nodeType="clickEffect">
                                  <p:stCondLst>
                                    <p:cond delay="0"/>
                                  </p:stCondLst>
                                  <p:childTnLst>
                                    <p:set>
                                      <p:cBhvr>
                                        <p:cTn id="45" dur="1" fill="hold">
                                          <p:stCondLst>
                                            <p:cond delay="0"/>
                                          </p:stCondLst>
                                        </p:cTn>
                                        <p:tgtEl>
                                          <p:spTgt spid="17"/>
                                        </p:tgtEl>
                                        <p:attrNameLst>
                                          <p:attrName>style.visibility</p:attrName>
                                        </p:attrNameLst>
                                      </p:cBhvr>
                                      <p:to>
                                        <p:strVal val="visible"/>
                                      </p:to>
                                    </p:set>
                                    <p:animEffect transition="in" filter="blinds(horizontal)">
                                      <p:cBhvr>
                                        <p:cTn id="46" dur="500"/>
                                        <p:tgtEl>
                                          <p:spTgt spid="17"/>
                                        </p:tgtEl>
                                      </p:cBhvr>
                                    </p:animEffect>
                                  </p:childTnLst>
                                </p:cTn>
                              </p:par>
                              <p:par>
                                <p:cTn id="47" presetID="3" presetClass="entr" presetSubtype="10" fill="hold" grpId="0" nodeType="withEffect">
                                  <p:stCondLst>
                                    <p:cond delay="0"/>
                                  </p:stCondLst>
                                  <p:childTnLst>
                                    <p:set>
                                      <p:cBhvr>
                                        <p:cTn id="48" dur="1" fill="hold">
                                          <p:stCondLst>
                                            <p:cond delay="0"/>
                                          </p:stCondLst>
                                        </p:cTn>
                                        <p:tgtEl>
                                          <p:spTgt spid="29"/>
                                        </p:tgtEl>
                                        <p:attrNameLst>
                                          <p:attrName>style.visibility</p:attrName>
                                        </p:attrNameLst>
                                      </p:cBhvr>
                                      <p:to>
                                        <p:strVal val="visible"/>
                                      </p:to>
                                    </p:set>
                                    <p:animEffect transition="in" filter="blinds(horizontal)">
                                      <p:cBhvr>
                                        <p:cTn id="49"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3" grpId="0"/>
      <p:bldP spid="25" grpId="0"/>
      <p:bldP spid="27" grpId="0"/>
      <p:bldP spid="28" grpId="0"/>
      <p:bldP spid="29"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smtClean="0"/>
              <a:t>Structured Storage</a:t>
            </a:r>
            <a:endParaRPr lang="en-US" sz="4800" dirty="0"/>
          </a:p>
        </p:txBody>
      </p:sp>
      <p:sp>
        <p:nvSpPr>
          <p:cNvPr id="3" name="Content Placeholder 2"/>
          <p:cNvSpPr>
            <a:spLocks noGrp="1"/>
          </p:cNvSpPr>
          <p:nvPr>
            <p:ph sz="quarter" idx="10"/>
          </p:nvPr>
        </p:nvSpPr>
        <p:spPr/>
        <p:txBody>
          <a:bodyPr>
            <a:noAutofit/>
          </a:bodyPr>
          <a:lstStyle/>
          <a:p>
            <a:r>
              <a:rPr lang="en-US" sz="2800" dirty="0" smtClean="0"/>
              <a:t>Powered by SQL Database</a:t>
            </a:r>
          </a:p>
          <a:p>
            <a:r>
              <a:rPr lang="en-US" sz="2800" dirty="0" smtClean="0"/>
              <a:t>Supports rich querying capabilities</a:t>
            </a:r>
          </a:p>
          <a:p>
            <a:r>
              <a:rPr lang="en-US" sz="2800" dirty="0" smtClean="0"/>
              <a:t>Dynamic Schematization</a:t>
            </a:r>
          </a:p>
          <a:p>
            <a:r>
              <a:rPr lang="en-US" sz="2800" dirty="0" smtClean="0"/>
              <a:t>Data management in:</a:t>
            </a:r>
          </a:p>
          <a:p>
            <a:pPr lvl="1"/>
            <a:r>
              <a:rPr lang="en-US" sz="2400" dirty="0" smtClean="0"/>
              <a:t>Azure Portal</a:t>
            </a:r>
          </a:p>
          <a:p>
            <a:pPr lvl="1"/>
            <a:r>
              <a:rPr lang="en-US" sz="2400" dirty="0" smtClean="0"/>
              <a:t>SQL Portal (Silverlight)</a:t>
            </a:r>
          </a:p>
          <a:p>
            <a:pPr lvl="1"/>
            <a:r>
              <a:rPr lang="en-US" sz="2400" dirty="0" smtClean="0"/>
              <a:t>SQL Management Studio</a:t>
            </a:r>
          </a:p>
          <a:p>
            <a:pPr lvl="1"/>
            <a:r>
              <a:rPr lang="en-US" sz="2400" dirty="0" smtClean="0"/>
              <a:t>REST API</a:t>
            </a:r>
          </a:p>
          <a:p>
            <a:pPr lvl="1"/>
            <a:r>
              <a:rPr lang="en-US" sz="2400" dirty="0" smtClean="0"/>
              <a:t>Azure CLI Tools</a:t>
            </a:r>
          </a:p>
          <a:p>
            <a:pPr lvl="1"/>
            <a:r>
              <a:rPr lang="en-US" sz="2400" dirty="0" smtClean="0"/>
              <a:t>SQL CLI</a:t>
            </a:r>
            <a:endParaRPr lang="en-US" sz="2400" dirty="0"/>
          </a:p>
        </p:txBody>
      </p:sp>
      <p:sp>
        <p:nvSpPr>
          <p:cNvPr id="8" name="TextBox 7"/>
          <p:cNvSpPr txBox="1"/>
          <p:nvPr/>
        </p:nvSpPr>
        <p:spPr>
          <a:xfrm>
            <a:off x="598120" y="6256216"/>
            <a:ext cx="1792863" cy="369332"/>
          </a:xfrm>
          <a:prstGeom prst="rect">
            <a:avLst/>
          </a:prstGeom>
          <a:noFill/>
        </p:spPr>
        <p:txBody>
          <a:bodyPr wrap="none" rtlCol="0">
            <a:spAutoFit/>
          </a:bodyPr>
          <a:lstStyle/>
          <a:p>
            <a:r>
              <a:rPr lang="en-US" dirty="0" smtClean="0">
                <a:solidFill>
                  <a:schemeClr val="bg1"/>
                </a:solidFill>
              </a:rPr>
              <a:t>Microsoft Azure</a:t>
            </a:r>
            <a:endParaRPr lang="en-US" dirty="0">
              <a:solidFill>
                <a:schemeClr val="bg1"/>
              </a:solidFill>
            </a:endParaRPr>
          </a:p>
        </p:txBody>
      </p:sp>
    </p:spTree>
    <p:extLst>
      <p:ext uri="{BB962C8B-B14F-4D97-AF65-F5344CB8AC3E}">
        <p14:creationId xmlns:p14="http://schemas.microsoft.com/office/powerpoint/2010/main" val="1955393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dirty="0" smtClean="0"/>
              <a:t>Server Side Table Scripts</a:t>
            </a:r>
            <a:endParaRPr lang="en-US" dirty="0"/>
          </a:p>
        </p:txBody>
      </p:sp>
      <p:sp>
        <p:nvSpPr>
          <p:cNvPr id="5" name="Rectangle 4"/>
          <p:cNvSpPr/>
          <p:nvPr/>
        </p:nvSpPr>
        <p:spPr>
          <a:xfrm>
            <a:off x="1945233" y="961852"/>
            <a:ext cx="3642549" cy="1124439"/>
          </a:xfrm>
          <a:prstGeom prst="rect">
            <a:avLst/>
          </a:prstGeom>
          <a:solidFill>
            <a:srgbClr val="9B4F96"/>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err="1" smtClean="0"/>
              <a:t>Node.js</a:t>
            </a:r>
            <a:r>
              <a:rPr lang="en-US" sz="2400" dirty="0" smtClean="0"/>
              <a:t> scripts</a:t>
            </a:r>
            <a:endParaRPr lang="en-US" sz="2400" dirty="0"/>
          </a:p>
        </p:txBody>
      </p:sp>
      <p:sp>
        <p:nvSpPr>
          <p:cNvPr id="6" name="Rectangle 5"/>
          <p:cNvSpPr/>
          <p:nvPr/>
        </p:nvSpPr>
        <p:spPr>
          <a:xfrm>
            <a:off x="1942066" y="3752362"/>
            <a:ext cx="3642549" cy="1124439"/>
          </a:xfrm>
          <a:prstGeom prst="rect">
            <a:avLst/>
          </a:prstGeom>
          <a:solidFill>
            <a:srgbClr val="BA141A"/>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t>Intercept CRUD requests to tables</a:t>
            </a:r>
            <a:endParaRPr lang="en-US" sz="2400" dirty="0"/>
          </a:p>
        </p:txBody>
      </p:sp>
      <p:sp>
        <p:nvSpPr>
          <p:cNvPr id="7" name="Rectangle 6"/>
          <p:cNvSpPr/>
          <p:nvPr/>
        </p:nvSpPr>
        <p:spPr>
          <a:xfrm>
            <a:off x="1942066" y="2447378"/>
            <a:ext cx="3642549" cy="1124439"/>
          </a:xfrm>
          <a:prstGeom prst="rect">
            <a:avLst/>
          </a:prstGeom>
          <a:solidFill>
            <a:srgbClr val="523466"/>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t>Passes through to SQL by default</a:t>
            </a:r>
            <a:endParaRPr lang="en-US" sz="2400" dirty="0"/>
          </a:p>
        </p:txBody>
      </p:sp>
      <p:sp>
        <p:nvSpPr>
          <p:cNvPr id="8" name="Rectangle 7"/>
          <p:cNvSpPr/>
          <p:nvPr/>
        </p:nvSpPr>
        <p:spPr>
          <a:xfrm>
            <a:off x="6607385" y="3752362"/>
            <a:ext cx="3642549" cy="1124439"/>
          </a:xfrm>
          <a:prstGeom prst="rect">
            <a:avLst/>
          </a:prstGeom>
          <a:solidFill>
            <a:srgbClr val="028B0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t>Fully customizable</a:t>
            </a:r>
            <a:endParaRPr lang="en-US" sz="2400" dirty="0"/>
          </a:p>
        </p:txBody>
      </p:sp>
      <p:sp>
        <p:nvSpPr>
          <p:cNvPr id="9" name="Rectangle 8"/>
          <p:cNvSpPr/>
          <p:nvPr/>
        </p:nvSpPr>
        <p:spPr>
          <a:xfrm>
            <a:off x="6607385" y="981594"/>
            <a:ext cx="3642549" cy="1124439"/>
          </a:xfrm>
          <a:prstGeom prst="rect">
            <a:avLst/>
          </a:prstGeom>
          <a:solidFill>
            <a:srgbClr val="DE7B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t>.NET Web API</a:t>
            </a:r>
          </a:p>
          <a:p>
            <a:pPr algn="ctr"/>
            <a:r>
              <a:rPr lang="en-US" sz="2400" dirty="0" smtClean="0"/>
              <a:t>backend in </a:t>
            </a:r>
          </a:p>
          <a:p>
            <a:pPr algn="ctr"/>
            <a:r>
              <a:rPr lang="en-US" sz="2400" dirty="0" smtClean="0"/>
              <a:t>Visual Studio</a:t>
            </a:r>
            <a:endParaRPr lang="en-US" sz="2400" dirty="0"/>
          </a:p>
        </p:txBody>
      </p:sp>
      <p:sp>
        <p:nvSpPr>
          <p:cNvPr id="10" name="Rectangle 9"/>
          <p:cNvSpPr/>
          <p:nvPr/>
        </p:nvSpPr>
        <p:spPr>
          <a:xfrm>
            <a:off x="6607385" y="2447378"/>
            <a:ext cx="3642549" cy="1124439"/>
          </a:xfrm>
          <a:prstGeom prst="rect">
            <a:avLst/>
          </a:prstGeom>
          <a:solidFill>
            <a:srgbClr val="0E2C59"/>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err="1" smtClean="0">
                <a:solidFill>
                  <a:schemeClr val="bg1"/>
                </a:solidFill>
              </a:rPr>
              <a:t>MongoDB</a:t>
            </a:r>
            <a:r>
              <a:rPr lang="en-US" sz="2400" dirty="0" smtClean="0">
                <a:solidFill>
                  <a:schemeClr val="bg1"/>
                </a:solidFill>
              </a:rPr>
              <a:t>, Table Storage, SQL out of the box</a:t>
            </a:r>
            <a:endParaRPr lang="en-US" sz="2400" dirty="0">
              <a:solidFill>
                <a:schemeClr val="bg1"/>
              </a:solidFill>
            </a:endParaRPr>
          </a:p>
        </p:txBody>
      </p:sp>
    </p:spTree>
    <p:extLst>
      <p:ext uri="{BB962C8B-B14F-4D97-AF65-F5344CB8AC3E}">
        <p14:creationId xmlns:p14="http://schemas.microsoft.com/office/powerpoint/2010/main" val="359610412"/>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idx="4294967295"/>
          </p:nvPr>
        </p:nvSpPr>
        <p:spPr>
          <a:xfrm>
            <a:off x="1157288" y="134938"/>
            <a:ext cx="11034712" cy="1876425"/>
          </a:xfrm>
          <a:prstGeom prst="rect">
            <a:avLst/>
          </a:prstGeom>
        </p:spPr>
        <p:txBody>
          <a:bodyPr>
            <a:normAutofit/>
          </a:bodyPr>
          <a:lstStyle/>
          <a:p>
            <a:r>
              <a:rPr lang="en-US" sz="6600" dirty="0" smtClean="0">
                <a:solidFill>
                  <a:schemeClr val="bg2"/>
                </a:solidFill>
              </a:rPr>
              <a:t>Agenda</a:t>
            </a:r>
            <a:endParaRPr lang="en-US" sz="6600" dirty="0">
              <a:solidFill>
                <a:schemeClr val="bg2"/>
              </a:solidFill>
            </a:endParaRPr>
          </a:p>
        </p:txBody>
      </p:sp>
      <p:sp>
        <p:nvSpPr>
          <p:cNvPr id="6" name="Subtitle 5"/>
          <p:cNvSpPr>
            <a:spLocks noGrp="1"/>
          </p:cNvSpPr>
          <p:nvPr>
            <p:ph type="subTitle" idx="4294967295"/>
          </p:nvPr>
        </p:nvSpPr>
        <p:spPr>
          <a:xfrm>
            <a:off x="1004888" y="2155825"/>
            <a:ext cx="11187112" cy="4416425"/>
          </a:xfrm>
          <a:prstGeom prst="rect">
            <a:avLst/>
          </a:prstGeom>
        </p:spPr>
        <p:txBody>
          <a:bodyPr numCol="2">
            <a:noAutofit/>
          </a:bodyPr>
          <a:lstStyle/>
          <a:p>
            <a:pPr marL="571500" indent="-571500">
              <a:buFont typeface="Wingdings" panose="05000000000000000000" pitchFamily="2" charset="2"/>
              <a:buChar char="à"/>
            </a:pPr>
            <a:r>
              <a:rPr lang="en-US" sz="4000" dirty="0" smtClean="0">
                <a:solidFill>
                  <a:schemeClr val="bg1"/>
                </a:solidFill>
                <a:latin typeface="+mj-lt"/>
                <a:sym typeface="Wingdings" panose="05000000000000000000" pitchFamily="2" charset="2"/>
              </a:rPr>
              <a:t>Web App creation</a:t>
            </a:r>
          </a:p>
          <a:p>
            <a:pPr marL="571500" indent="-571500">
              <a:buFont typeface="Wingdings" panose="05000000000000000000" pitchFamily="2" charset="2"/>
              <a:buChar char="à"/>
            </a:pPr>
            <a:r>
              <a:rPr lang="en-US" sz="4000" dirty="0" smtClean="0">
                <a:solidFill>
                  <a:schemeClr val="bg1"/>
                </a:solidFill>
                <a:latin typeface="+mj-lt"/>
                <a:sym typeface="Wingdings" panose="05000000000000000000" pitchFamily="2" charset="2"/>
              </a:rPr>
              <a:t>Language Support</a:t>
            </a:r>
          </a:p>
          <a:p>
            <a:pPr marL="571500" indent="-571500">
              <a:buFont typeface="Wingdings" panose="05000000000000000000" pitchFamily="2" charset="2"/>
              <a:buChar char="à"/>
            </a:pPr>
            <a:r>
              <a:rPr lang="en-US" sz="4000" dirty="0" smtClean="0">
                <a:solidFill>
                  <a:schemeClr val="bg1"/>
                </a:solidFill>
                <a:latin typeface="+mj-lt"/>
                <a:sym typeface="Wingdings" panose="05000000000000000000" pitchFamily="2" charset="2"/>
              </a:rPr>
              <a:t>Deployment</a:t>
            </a:r>
          </a:p>
          <a:p>
            <a:pPr marL="571500" indent="-571500">
              <a:buFont typeface="Wingdings" panose="05000000000000000000" pitchFamily="2" charset="2"/>
              <a:buChar char="à"/>
            </a:pPr>
            <a:r>
              <a:rPr lang="en-US" sz="4000" dirty="0" smtClean="0">
                <a:solidFill>
                  <a:schemeClr val="bg1"/>
                </a:solidFill>
                <a:latin typeface="+mj-lt"/>
                <a:sym typeface="Wingdings" panose="05000000000000000000" pitchFamily="2" charset="2"/>
              </a:rPr>
              <a:t>Source Control Integration</a:t>
            </a:r>
          </a:p>
          <a:p>
            <a:pPr marL="571500" indent="-571500">
              <a:buFont typeface="Wingdings" panose="05000000000000000000" pitchFamily="2" charset="2"/>
              <a:buChar char="à"/>
            </a:pPr>
            <a:r>
              <a:rPr lang="en-US" sz="4000" dirty="0" smtClean="0">
                <a:solidFill>
                  <a:schemeClr val="bg1"/>
                </a:solidFill>
                <a:latin typeface="+mj-lt"/>
                <a:sym typeface="Wingdings" panose="05000000000000000000" pitchFamily="2" charset="2"/>
              </a:rPr>
              <a:t>Scale</a:t>
            </a:r>
          </a:p>
          <a:p>
            <a:pPr marL="571500" indent="-571500">
              <a:buFont typeface="Wingdings" panose="05000000000000000000" pitchFamily="2" charset="2"/>
              <a:buChar char="à"/>
            </a:pPr>
            <a:r>
              <a:rPr lang="en-US" sz="4000" dirty="0" smtClean="0">
                <a:solidFill>
                  <a:schemeClr val="bg1"/>
                </a:solidFill>
                <a:latin typeface="+mj-lt"/>
                <a:sym typeface="Wingdings" panose="05000000000000000000" pitchFamily="2" charset="2"/>
              </a:rPr>
              <a:t>Web Jobs</a:t>
            </a:r>
          </a:p>
          <a:p>
            <a:pPr marL="571500" indent="-571500">
              <a:buFont typeface="Wingdings" panose="05000000000000000000" pitchFamily="2" charset="2"/>
              <a:buChar char="à"/>
            </a:pPr>
            <a:r>
              <a:rPr lang="en-US" sz="4000" dirty="0" smtClean="0">
                <a:solidFill>
                  <a:schemeClr val="bg1"/>
                </a:solidFill>
                <a:latin typeface="+mj-lt"/>
                <a:sym typeface="Wingdings" panose="05000000000000000000" pitchFamily="2" charset="2"/>
              </a:rPr>
              <a:t>Site Slots</a:t>
            </a:r>
          </a:p>
          <a:p>
            <a:pPr marL="571500" indent="-571500">
              <a:buFont typeface="Wingdings" panose="05000000000000000000" pitchFamily="2" charset="2"/>
              <a:buChar char="à"/>
            </a:pPr>
            <a:r>
              <a:rPr lang="en-US" sz="4000" dirty="0" smtClean="0">
                <a:solidFill>
                  <a:schemeClr val="bg1"/>
                </a:solidFill>
                <a:latin typeface="+mj-lt"/>
                <a:sym typeface="Wingdings" panose="05000000000000000000" pitchFamily="2" charset="2"/>
              </a:rPr>
              <a:t>Traffic Manager</a:t>
            </a:r>
          </a:p>
          <a:p>
            <a:pPr marL="571500" indent="-571500">
              <a:buFont typeface="Wingdings" panose="05000000000000000000" pitchFamily="2" charset="2"/>
              <a:buChar char="à"/>
            </a:pPr>
            <a:r>
              <a:rPr lang="en-US" sz="4000" dirty="0" smtClean="0">
                <a:solidFill>
                  <a:schemeClr val="bg1"/>
                </a:solidFill>
                <a:latin typeface="+mj-lt"/>
                <a:sym typeface="Wingdings" panose="05000000000000000000" pitchFamily="2" charset="2"/>
              </a:rPr>
              <a:t>Backup</a:t>
            </a:r>
          </a:p>
          <a:p>
            <a:pPr marL="571500" indent="-571500">
              <a:buFont typeface="Wingdings" panose="05000000000000000000" pitchFamily="2" charset="2"/>
              <a:buChar char="à"/>
            </a:pPr>
            <a:r>
              <a:rPr lang="en-US" sz="4000" dirty="0" smtClean="0">
                <a:solidFill>
                  <a:schemeClr val="bg1"/>
                </a:solidFill>
                <a:latin typeface="+mj-lt"/>
                <a:sym typeface="Wingdings" panose="05000000000000000000" pitchFamily="2" charset="2"/>
              </a:rPr>
              <a:t>Hybrid Connections</a:t>
            </a:r>
          </a:p>
          <a:p>
            <a:pPr marL="571500" indent="-571500">
              <a:buFont typeface="Wingdings" panose="05000000000000000000" pitchFamily="2" charset="2"/>
              <a:buChar char="à"/>
            </a:pPr>
            <a:r>
              <a:rPr lang="en-US" sz="4000" dirty="0" err="1" smtClean="0">
                <a:solidFill>
                  <a:schemeClr val="bg1"/>
                </a:solidFill>
                <a:latin typeface="+mj-lt"/>
                <a:sym typeface="Wingdings" panose="05000000000000000000" pitchFamily="2" charset="2"/>
              </a:rPr>
              <a:t>Redis</a:t>
            </a:r>
            <a:r>
              <a:rPr lang="en-US" sz="4000" dirty="0" smtClean="0">
                <a:solidFill>
                  <a:schemeClr val="bg1"/>
                </a:solidFill>
                <a:latin typeface="+mj-lt"/>
                <a:sym typeface="Wingdings" panose="05000000000000000000" pitchFamily="2" charset="2"/>
              </a:rPr>
              <a:t> Cache</a:t>
            </a:r>
            <a:endParaRPr lang="en-US" sz="4000" dirty="0" smtClean="0">
              <a:solidFill>
                <a:schemeClr val="bg1"/>
              </a:solidFill>
              <a:latin typeface="+mj-lt"/>
            </a:endParaRPr>
          </a:p>
        </p:txBody>
      </p:sp>
    </p:spTree>
    <p:extLst>
      <p:ext uri="{BB962C8B-B14F-4D97-AF65-F5344CB8AC3E}">
        <p14:creationId xmlns:p14="http://schemas.microsoft.com/office/powerpoint/2010/main" val="1467015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
                                            <p:txEl>
                                              <p:pRg st="5" end="5"/>
                                            </p:txEl>
                                          </p:spTgt>
                                        </p:tgtEl>
                                        <p:attrNameLst>
                                          <p:attrName>style.visibility</p:attrName>
                                        </p:attrNameLst>
                                      </p:cBhvr>
                                      <p:to>
                                        <p:strVal val="visible"/>
                                      </p:to>
                                    </p:set>
                                    <p:animEffect transition="in" filter="fade">
                                      <p:cBhvr>
                                        <p:cTn id="32" dur="500"/>
                                        <p:tgtEl>
                                          <p:spTgt spid="6">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6">
                                            <p:txEl>
                                              <p:pRg st="6" end="6"/>
                                            </p:txEl>
                                          </p:spTgt>
                                        </p:tgtEl>
                                        <p:attrNameLst>
                                          <p:attrName>style.visibility</p:attrName>
                                        </p:attrNameLst>
                                      </p:cBhvr>
                                      <p:to>
                                        <p:strVal val="visible"/>
                                      </p:to>
                                    </p:set>
                                    <p:animEffect transition="in" filter="fade">
                                      <p:cBhvr>
                                        <p:cTn id="37" dur="500"/>
                                        <p:tgtEl>
                                          <p:spTgt spid="6">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6">
                                            <p:txEl>
                                              <p:pRg st="7" end="7"/>
                                            </p:txEl>
                                          </p:spTgt>
                                        </p:tgtEl>
                                        <p:attrNameLst>
                                          <p:attrName>style.visibility</p:attrName>
                                        </p:attrNameLst>
                                      </p:cBhvr>
                                      <p:to>
                                        <p:strVal val="visible"/>
                                      </p:to>
                                    </p:set>
                                    <p:animEffect transition="in" filter="fade">
                                      <p:cBhvr>
                                        <p:cTn id="42" dur="500"/>
                                        <p:tgtEl>
                                          <p:spTgt spid="6">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6">
                                            <p:txEl>
                                              <p:pRg st="8" end="8"/>
                                            </p:txEl>
                                          </p:spTgt>
                                        </p:tgtEl>
                                        <p:attrNameLst>
                                          <p:attrName>style.visibility</p:attrName>
                                        </p:attrNameLst>
                                      </p:cBhvr>
                                      <p:to>
                                        <p:strVal val="visible"/>
                                      </p:to>
                                    </p:set>
                                    <p:animEffect transition="in" filter="fade">
                                      <p:cBhvr>
                                        <p:cTn id="47" dur="500"/>
                                        <p:tgtEl>
                                          <p:spTgt spid="6">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6">
                                            <p:txEl>
                                              <p:pRg st="9" end="9"/>
                                            </p:txEl>
                                          </p:spTgt>
                                        </p:tgtEl>
                                        <p:attrNameLst>
                                          <p:attrName>style.visibility</p:attrName>
                                        </p:attrNameLst>
                                      </p:cBhvr>
                                      <p:to>
                                        <p:strVal val="visible"/>
                                      </p:to>
                                    </p:set>
                                    <p:animEffect transition="in" filter="fade">
                                      <p:cBhvr>
                                        <p:cTn id="52" dur="500"/>
                                        <p:tgtEl>
                                          <p:spTgt spid="6">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6">
                                            <p:txEl>
                                              <p:pRg st="10" end="10"/>
                                            </p:txEl>
                                          </p:spTgt>
                                        </p:tgtEl>
                                        <p:attrNameLst>
                                          <p:attrName>style.visibility</p:attrName>
                                        </p:attrNameLst>
                                      </p:cBhvr>
                                      <p:to>
                                        <p:strVal val="visible"/>
                                      </p:to>
                                    </p:set>
                                    <p:animEffect transition="in" filter="fade">
                                      <p:cBhvr>
                                        <p:cTn id="57" dur="500"/>
                                        <p:tgtEl>
                                          <p:spTgt spid="6">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Custom API</a:t>
            </a:r>
            <a:endParaRPr lang="en-US" dirty="0"/>
          </a:p>
        </p:txBody>
      </p:sp>
      <p:sp>
        <p:nvSpPr>
          <p:cNvPr id="3" name="Content Placeholder 2"/>
          <p:cNvSpPr>
            <a:spLocks noGrp="1"/>
          </p:cNvSpPr>
          <p:nvPr>
            <p:ph sz="quarter" idx="10"/>
          </p:nvPr>
        </p:nvSpPr>
        <p:spPr/>
        <p:txBody>
          <a:bodyPr>
            <a:noAutofit/>
          </a:bodyPr>
          <a:lstStyle/>
          <a:p>
            <a:r>
              <a:rPr lang="en-US" sz="2800" dirty="0" smtClean="0"/>
              <a:t>Non-table based endpoints</a:t>
            </a:r>
          </a:p>
          <a:p>
            <a:r>
              <a:rPr lang="en-US" sz="2800" dirty="0" smtClean="0"/>
              <a:t>Accessible from</a:t>
            </a:r>
          </a:p>
          <a:p>
            <a:pPr lvl="1"/>
            <a:r>
              <a:rPr lang="en-US" sz="2000" dirty="0" smtClean="0"/>
              <a:t>GET</a:t>
            </a:r>
          </a:p>
          <a:p>
            <a:pPr lvl="1"/>
            <a:r>
              <a:rPr lang="en-US" sz="2000" dirty="0" smtClean="0"/>
              <a:t>POST</a:t>
            </a:r>
          </a:p>
          <a:p>
            <a:pPr lvl="1"/>
            <a:r>
              <a:rPr lang="en-US" sz="2000" dirty="0" smtClean="0"/>
              <a:t>PUT</a:t>
            </a:r>
            <a:endParaRPr lang="en-US" sz="2000" dirty="0"/>
          </a:p>
          <a:p>
            <a:pPr lvl="1"/>
            <a:r>
              <a:rPr lang="en-US" sz="2000" dirty="0" smtClean="0"/>
              <a:t>PATCH</a:t>
            </a:r>
            <a:endParaRPr lang="en-US" sz="2000" dirty="0"/>
          </a:p>
          <a:p>
            <a:pPr lvl="1"/>
            <a:r>
              <a:rPr lang="en-US" sz="2000" dirty="0" smtClean="0"/>
              <a:t>DELETE</a:t>
            </a:r>
          </a:p>
          <a:p>
            <a:r>
              <a:rPr lang="en-US" sz="2400" dirty="0" smtClean="0"/>
              <a:t>For node.js logic in scripts like table endpoints</a:t>
            </a:r>
          </a:p>
          <a:p>
            <a:r>
              <a:rPr lang="en-US" sz="2400" dirty="0" smtClean="0"/>
              <a:t>For .NET delivered through a </a:t>
            </a:r>
            <a:r>
              <a:rPr lang="en-US" sz="2400" dirty="0" err="1" smtClean="0"/>
              <a:t>WebAPI</a:t>
            </a:r>
            <a:r>
              <a:rPr lang="en-US" sz="2400" dirty="0" smtClean="0"/>
              <a:t> </a:t>
            </a:r>
          </a:p>
          <a:p>
            <a:r>
              <a:rPr lang="en-US" sz="2400" dirty="0" smtClean="0"/>
              <a:t>Expose any functionality you want</a:t>
            </a:r>
            <a:endParaRPr lang="en-US" sz="2400" dirty="0"/>
          </a:p>
        </p:txBody>
      </p:sp>
      <p:sp>
        <p:nvSpPr>
          <p:cNvPr id="4" name="Slide Number Placeholder 3"/>
          <p:cNvSpPr>
            <a:spLocks noGrp="1"/>
          </p:cNvSpPr>
          <p:nvPr>
            <p:ph type="sldNum" sz="quarter" idx="4294967295"/>
          </p:nvPr>
        </p:nvSpPr>
        <p:spPr>
          <a:xfrm>
            <a:off x="9448800" y="6256338"/>
            <a:ext cx="2743200" cy="365125"/>
          </a:xfrm>
          <a:prstGeom prst="rect">
            <a:avLst/>
          </a:prstGeom>
        </p:spPr>
        <p:txBody>
          <a:bodyPr/>
          <a:lstStyle/>
          <a:p>
            <a:fld id="{0A164282-434E-41D4-9582-783D542A7B68}" type="slidenum">
              <a:rPr lang="en-US" smtClean="0"/>
              <a:pPr/>
              <a:t>40</a:t>
            </a:fld>
            <a:endParaRPr lang="en-US"/>
          </a:p>
        </p:txBody>
      </p:sp>
      <p:sp>
        <p:nvSpPr>
          <p:cNvPr id="8" name="TextBox 7"/>
          <p:cNvSpPr txBox="1"/>
          <p:nvPr/>
        </p:nvSpPr>
        <p:spPr>
          <a:xfrm>
            <a:off x="598120" y="6256216"/>
            <a:ext cx="1792863" cy="369332"/>
          </a:xfrm>
          <a:prstGeom prst="rect">
            <a:avLst/>
          </a:prstGeom>
          <a:noFill/>
        </p:spPr>
        <p:txBody>
          <a:bodyPr wrap="none" rtlCol="0">
            <a:spAutoFit/>
          </a:bodyPr>
          <a:lstStyle/>
          <a:p>
            <a:r>
              <a:rPr lang="en-US" dirty="0" smtClean="0">
                <a:solidFill>
                  <a:schemeClr val="bg1"/>
                </a:solidFill>
              </a:rPr>
              <a:t>Microsoft Azure</a:t>
            </a:r>
            <a:endParaRPr lang="en-US" dirty="0">
              <a:solidFill>
                <a:schemeClr val="bg1"/>
              </a:solidFill>
            </a:endParaRPr>
          </a:p>
        </p:txBody>
      </p:sp>
    </p:spTree>
    <p:extLst>
      <p:ext uri="{BB962C8B-B14F-4D97-AF65-F5344CB8AC3E}">
        <p14:creationId xmlns:p14="http://schemas.microsoft.com/office/powerpoint/2010/main" val="1081803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err="1" smtClean="0"/>
              <a:t>Continous</a:t>
            </a:r>
            <a:r>
              <a:rPr lang="en-US" dirty="0" smtClean="0"/>
              <a:t> Delivery with App Service</a:t>
            </a:r>
            <a:endParaRPr lang="en-US" dirty="0"/>
          </a:p>
        </p:txBody>
      </p:sp>
    </p:spTree>
    <p:extLst>
      <p:ext uri="{BB962C8B-B14F-4D97-AF65-F5344CB8AC3E}">
        <p14:creationId xmlns:p14="http://schemas.microsoft.com/office/powerpoint/2010/main" val="2643816398"/>
      </p:ext>
    </p:extLst>
  </p:cSld>
  <p:clrMapOvr>
    <a:masterClrMapping/>
  </p:clrMapOvr>
  <p:transition>
    <p:fad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8" name="Straight Connector 27"/>
          <p:cNvCxnSpPr/>
          <p:nvPr/>
        </p:nvCxnSpPr>
        <p:spPr>
          <a:xfrm>
            <a:off x="-64109" y="1156347"/>
            <a:ext cx="8942613" cy="5789484"/>
          </a:xfrm>
          <a:prstGeom prst="line">
            <a:avLst/>
          </a:prstGeom>
          <a:ln w="19050">
            <a:solidFill>
              <a:srgbClr val="87878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3342306" y="-223368"/>
            <a:ext cx="8942613" cy="5789484"/>
          </a:xfrm>
          <a:prstGeom prst="line">
            <a:avLst/>
          </a:prstGeom>
          <a:ln w="19050">
            <a:gradFill>
              <a:gsLst>
                <a:gs pos="0">
                  <a:schemeClr val="accent2"/>
                </a:gs>
                <a:gs pos="100000">
                  <a:schemeClr val="accent2"/>
                </a:gs>
              </a:gsLst>
              <a:lin ang="5400000" scaled="1"/>
            </a:gradFill>
            <a:headEnd type="none"/>
            <a:tailEnd type="none"/>
          </a:ln>
        </p:spPr>
        <p:style>
          <a:lnRef idx="1">
            <a:schemeClr val="accent1"/>
          </a:lnRef>
          <a:fillRef idx="0">
            <a:schemeClr val="accent1"/>
          </a:fillRef>
          <a:effectRef idx="0">
            <a:schemeClr val="accent1"/>
          </a:effectRef>
          <a:fontRef idx="minor">
            <a:schemeClr val="tx1"/>
          </a:fontRef>
        </p:style>
      </p:cxnSp>
      <p:sp>
        <p:nvSpPr>
          <p:cNvPr id="6" name="Rectangle 5"/>
          <p:cNvSpPr/>
          <p:nvPr/>
        </p:nvSpPr>
        <p:spPr bwMode="auto">
          <a:xfrm>
            <a:off x="1" y="487"/>
            <a:ext cx="6374576" cy="20314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2" name="Picture 11"/>
          <p:cNvPicPr>
            <a:picLocks noChangeAspect="1"/>
          </p:cNvPicPr>
          <p:nvPr/>
        </p:nvPicPr>
        <p:blipFill>
          <a:blip r:embed="rId2"/>
          <a:stretch>
            <a:fillRect/>
          </a:stretch>
        </p:blipFill>
        <p:spPr>
          <a:xfrm>
            <a:off x="4270015" y="2574848"/>
            <a:ext cx="3561040" cy="2295459"/>
          </a:xfrm>
          <a:prstGeom prst="rect">
            <a:avLst/>
          </a:prstGeom>
        </p:spPr>
      </p:pic>
      <p:pic>
        <p:nvPicPr>
          <p:cNvPr id="7" name="Picture 6"/>
          <p:cNvPicPr>
            <a:picLocks noChangeAspect="1"/>
          </p:cNvPicPr>
          <p:nvPr/>
        </p:nvPicPr>
        <p:blipFill>
          <a:blip r:embed="rId3"/>
          <a:stretch>
            <a:fillRect/>
          </a:stretch>
        </p:blipFill>
        <p:spPr>
          <a:xfrm>
            <a:off x="5184391" y="2219040"/>
            <a:ext cx="1526112" cy="2144927"/>
          </a:xfrm>
          <a:prstGeom prst="rect">
            <a:avLst/>
          </a:prstGeom>
        </p:spPr>
      </p:pic>
      <p:pic>
        <p:nvPicPr>
          <p:cNvPr id="11" name="Picture 10"/>
          <p:cNvPicPr>
            <a:picLocks noChangeAspect="1"/>
          </p:cNvPicPr>
          <p:nvPr/>
        </p:nvPicPr>
        <p:blipFill>
          <a:blip r:embed="rId4"/>
          <a:stretch>
            <a:fillRect/>
          </a:stretch>
        </p:blipFill>
        <p:spPr>
          <a:xfrm>
            <a:off x="8425026" y="1576271"/>
            <a:ext cx="705559" cy="455639"/>
          </a:xfrm>
          <a:prstGeom prst="rect">
            <a:avLst/>
          </a:prstGeom>
        </p:spPr>
      </p:pic>
      <p:pic>
        <p:nvPicPr>
          <p:cNvPr id="13" name="Picture 12"/>
          <p:cNvPicPr>
            <a:picLocks noChangeAspect="1"/>
          </p:cNvPicPr>
          <p:nvPr/>
        </p:nvPicPr>
        <p:blipFill>
          <a:blip r:embed="rId5"/>
          <a:stretch>
            <a:fillRect/>
          </a:stretch>
        </p:blipFill>
        <p:spPr>
          <a:xfrm>
            <a:off x="2199988" y="2076108"/>
            <a:ext cx="1843189" cy="1221641"/>
          </a:xfrm>
          <a:prstGeom prst="rect">
            <a:avLst/>
          </a:prstGeom>
        </p:spPr>
      </p:pic>
      <p:pic>
        <p:nvPicPr>
          <p:cNvPr id="19" name="Picture 18"/>
          <p:cNvPicPr>
            <a:picLocks noChangeAspect="1"/>
          </p:cNvPicPr>
          <p:nvPr/>
        </p:nvPicPr>
        <p:blipFill>
          <a:blip r:embed="rId6"/>
          <a:stretch>
            <a:fillRect/>
          </a:stretch>
        </p:blipFill>
        <p:spPr>
          <a:xfrm>
            <a:off x="9620880" y="3351617"/>
            <a:ext cx="932271" cy="603717"/>
          </a:xfrm>
          <a:prstGeom prst="rect">
            <a:avLst/>
          </a:prstGeom>
        </p:spPr>
      </p:pic>
      <p:grpSp>
        <p:nvGrpSpPr>
          <p:cNvPr id="4" name="Group 3"/>
          <p:cNvGrpSpPr/>
          <p:nvPr/>
        </p:nvGrpSpPr>
        <p:grpSpPr>
          <a:xfrm>
            <a:off x="6646516" y="1249458"/>
            <a:ext cx="3145840" cy="1995720"/>
            <a:chOff x="6779791" y="1274016"/>
            <a:chExt cx="3208921" cy="2035738"/>
          </a:xfrm>
        </p:grpSpPr>
        <p:pic>
          <p:nvPicPr>
            <p:cNvPr id="23" name="Picture 22"/>
            <p:cNvPicPr>
              <a:picLocks noChangeAspect="1"/>
            </p:cNvPicPr>
            <p:nvPr/>
          </p:nvPicPr>
          <p:blipFill>
            <a:blip r:embed="rId7"/>
            <a:stretch>
              <a:fillRect/>
            </a:stretch>
          </p:blipFill>
          <p:spPr>
            <a:xfrm>
              <a:off x="7232959" y="1274016"/>
              <a:ext cx="2755753" cy="1793693"/>
            </a:xfrm>
            <a:prstGeom prst="rect">
              <a:avLst/>
            </a:prstGeom>
          </p:spPr>
        </p:pic>
        <p:pic>
          <p:nvPicPr>
            <p:cNvPr id="20" name="Picture 19"/>
            <p:cNvPicPr>
              <a:picLocks noChangeAspect="1"/>
            </p:cNvPicPr>
            <p:nvPr/>
          </p:nvPicPr>
          <p:blipFill>
            <a:blip r:embed="rId8"/>
            <a:stretch>
              <a:fillRect/>
            </a:stretch>
          </p:blipFill>
          <p:spPr>
            <a:xfrm>
              <a:off x="8437986" y="2473001"/>
              <a:ext cx="1295714" cy="836753"/>
            </a:xfrm>
            <a:prstGeom prst="rect">
              <a:avLst/>
            </a:prstGeom>
          </p:spPr>
        </p:pic>
        <p:pic>
          <p:nvPicPr>
            <p:cNvPr id="21" name="Picture 20"/>
            <p:cNvPicPr>
              <a:picLocks noChangeAspect="1"/>
            </p:cNvPicPr>
            <p:nvPr/>
          </p:nvPicPr>
          <p:blipFill>
            <a:blip r:embed="rId9"/>
            <a:stretch>
              <a:fillRect/>
            </a:stretch>
          </p:blipFill>
          <p:spPr>
            <a:xfrm>
              <a:off x="7576388" y="1925096"/>
              <a:ext cx="1295714" cy="836753"/>
            </a:xfrm>
            <a:prstGeom prst="rect">
              <a:avLst/>
            </a:prstGeom>
          </p:spPr>
        </p:pic>
        <p:pic>
          <p:nvPicPr>
            <p:cNvPr id="22" name="Picture 21"/>
            <p:cNvPicPr>
              <a:picLocks noChangeAspect="1"/>
            </p:cNvPicPr>
            <p:nvPr/>
          </p:nvPicPr>
          <p:blipFill>
            <a:blip r:embed="rId10"/>
            <a:stretch>
              <a:fillRect/>
            </a:stretch>
          </p:blipFill>
          <p:spPr>
            <a:xfrm>
              <a:off x="6779791" y="1397058"/>
              <a:ext cx="1295714" cy="836753"/>
            </a:xfrm>
            <a:prstGeom prst="rect">
              <a:avLst/>
            </a:prstGeom>
          </p:spPr>
        </p:pic>
      </p:grpSp>
      <p:pic>
        <p:nvPicPr>
          <p:cNvPr id="26" name="Picture 25"/>
          <p:cNvPicPr>
            <a:picLocks noChangeAspect="1"/>
          </p:cNvPicPr>
          <p:nvPr/>
        </p:nvPicPr>
        <p:blipFill>
          <a:blip r:embed="rId11"/>
          <a:stretch>
            <a:fillRect/>
          </a:stretch>
        </p:blipFill>
        <p:spPr>
          <a:xfrm>
            <a:off x="4923341" y="3671842"/>
            <a:ext cx="1166102" cy="749692"/>
          </a:xfrm>
          <a:prstGeom prst="rect">
            <a:avLst/>
          </a:prstGeom>
        </p:spPr>
      </p:pic>
      <p:pic>
        <p:nvPicPr>
          <p:cNvPr id="30" name="Picture 29"/>
          <p:cNvPicPr>
            <a:picLocks noChangeAspect="1"/>
          </p:cNvPicPr>
          <p:nvPr/>
        </p:nvPicPr>
        <p:blipFill>
          <a:blip r:embed="rId4"/>
          <a:stretch>
            <a:fillRect/>
          </a:stretch>
        </p:blipFill>
        <p:spPr>
          <a:xfrm>
            <a:off x="6816340" y="2583261"/>
            <a:ext cx="705559" cy="455639"/>
          </a:xfrm>
          <a:prstGeom prst="rect">
            <a:avLst/>
          </a:prstGeom>
        </p:spPr>
      </p:pic>
      <p:sp>
        <p:nvSpPr>
          <p:cNvPr id="37" name="Title 1"/>
          <p:cNvSpPr txBox="1">
            <a:spLocks/>
          </p:cNvSpPr>
          <p:nvPr/>
        </p:nvSpPr>
        <p:spPr>
          <a:xfrm>
            <a:off x="269241" y="289957"/>
            <a:ext cx="11655840" cy="899537"/>
          </a:xfrm>
          <a:prstGeom prst="rect">
            <a:avLst/>
          </a:prstGeom>
          <a:effectLst>
            <a:outerShdw blurRad="520700" sx="102000" sy="102000" algn="ctr" rotWithShape="0">
              <a:prstClr val="black">
                <a:alpha val="40000"/>
              </a:prstClr>
            </a:outerShdw>
          </a:effectLst>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705" dirty="0">
                <a:solidFill>
                  <a:schemeClr val="bg1"/>
                </a:solidFill>
              </a:rPr>
              <a:t>Continuous integration</a:t>
            </a:r>
          </a:p>
        </p:txBody>
      </p:sp>
      <p:pic>
        <p:nvPicPr>
          <p:cNvPr id="14" name="Picture 13"/>
          <p:cNvPicPr>
            <a:picLocks noChangeAspect="1"/>
          </p:cNvPicPr>
          <p:nvPr/>
        </p:nvPicPr>
        <p:blipFill>
          <a:blip r:embed="rId12"/>
          <a:stretch>
            <a:fillRect/>
          </a:stretch>
        </p:blipFill>
        <p:spPr>
          <a:xfrm>
            <a:off x="2757974" y="3404765"/>
            <a:ext cx="498159" cy="355128"/>
          </a:xfrm>
          <a:prstGeom prst="rect">
            <a:avLst/>
          </a:prstGeom>
        </p:spPr>
      </p:pic>
      <p:grpSp>
        <p:nvGrpSpPr>
          <p:cNvPr id="5" name="Group 4"/>
          <p:cNvGrpSpPr/>
          <p:nvPr/>
        </p:nvGrpSpPr>
        <p:grpSpPr>
          <a:xfrm>
            <a:off x="1730593" y="3699512"/>
            <a:ext cx="2313894" cy="2844922"/>
            <a:chOff x="1765295" y="3773198"/>
            <a:chExt cx="2360292" cy="2901969"/>
          </a:xfrm>
        </p:grpSpPr>
        <p:pic>
          <p:nvPicPr>
            <p:cNvPr id="43" name="Picture 42"/>
            <p:cNvPicPr>
              <a:picLocks noChangeAspect="1"/>
            </p:cNvPicPr>
            <p:nvPr/>
          </p:nvPicPr>
          <p:blipFill>
            <a:blip r:embed="rId13"/>
            <a:stretch>
              <a:fillRect/>
            </a:stretch>
          </p:blipFill>
          <p:spPr>
            <a:xfrm>
              <a:off x="1765295" y="3773198"/>
              <a:ext cx="1235610" cy="1795041"/>
            </a:xfrm>
            <a:prstGeom prst="rect">
              <a:avLst/>
            </a:prstGeom>
          </p:spPr>
        </p:pic>
        <p:pic>
          <p:nvPicPr>
            <p:cNvPr id="44" name="Picture 43"/>
            <p:cNvPicPr>
              <a:picLocks noChangeAspect="1"/>
            </p:cNvPicPr>
            <p:nvPr/>
          </p:nvPicPr>
          <p:blipFill>
            <a:blip r:embed="rId14"/>
            <a:stretch>
              <a:fillRect/>
            </a:stretch>
          </p:blipFill>
          <p:spPr>
            <a:xfrm>
              <a:off x="2120371" y="5085435"/>
              <a:ext cx="1323849" cy="1589732"/>
            </a:xfrm>
            <a:prstGeom prst="rect">
              <a:avLst/>
            </a:prstGeom>
          </p:spPr>
        </p:pic>
        <p:pic>
          <p:nvPicPr>
            <p:cNvPr id="45" name="Picture 44"/>
            <p:cNvPicPr>
              <a:picLocks noChangeAspect="1"/>
            </p:cNvPicPr>
            <p:nvPr/>
          </p:nvPicPr>
          <p:blipFill>
            <a:blip r:embed="rId15"/>
            <a:stretch>
              <a:fillRect/>
            </a:stretch>
          </p:blipFill>
          <p:spPr>
            <a:xfrm>
              <a:off x="3695028" y="5134866"/>
              <a:ext cx="430559" cy="1145897"/>
            </a:xfrm>
            <a:prstGeom prst="rect">
              <a:avLst/>
            </a:prstGeom>
          </p:spPr>
        </p:pic>
      </p:grpSp>
      <p:pic>
        <p:nvPicPr>
          <p:cNvPr id="24" name="Picture 23"/>
          <p:cNvPicPr>
            <a:picLocks noChangeAspect="1"/>
          </p:cNvPicPr>
          <p:nvPr/>
        </p:nvPicPr>
        <p:blipFill>
          <a:blip r:embed="rId16"/>
          <a:stretch>
            <a:fillRect/>
          </a:stretch>
        </p:blipFill>
        <p:spPr>
          <a:xfrm>
            <a:off x="7449591" y="982097"/>
            <a:ext cx="936246" cy="1441444"/>
          </a:xfrm>
          <a:prstGeom prst="rect">
            <a:avLst/>
          </a:prstGeom>
        </p:spPr>
      </p:pic>
    </p:spTree>
    <p:extLst>
      <p:ext uri="{BB962C8B-B14F-4D97-AF65-F5344CB8AC3E}">
        <p14:creationId xmlns:p14="http://schemas.microsoft.com/office/powerpoint/2010/main" val="6000082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afterEffect">
                                  <p:stCondLst>
                                    <p:cond delay="0"/>
                                  </p:stCondLst>
                                  <p:childTnLst>
                                    <p:animMotion origin="layout" path="M 1.00842E-6 2.22424E-6 L 0.10569 -0.12551 " pathEditMode="relative" rAng="0" ptsTypes="AA">
                                      <p:cBhvr>
                                        <p:cTn id="6" dur="1000" fill="hold"/>
                                        <p:tgtEl>
                                          <p:spTgt spid="24"/>
                                        </p:tgtEl>
                                        <p:attrNameLst>
                                          <p:attrName>ppt_x</p:attrName>
                                          <p:attrName>ppt_y</p:attrName>
                                        </p:attrNameLst>
                                      </p:cBhvr>
                                      <p:rCtr x="5285" y="-6287"/>
                                    </p:animMotion>
                                  </p:childTnLst>
                                </p:cTn>
                              </p:par>
                            </p:childTnLst>
                          </p:cTn>
                        </p:par>
                        <p:par>
                          <p:cTn id="7" fill="hold">
                            <p:stCondLst>
                              <p:cond delay="1000"/>
                            </p:stCondLst>
                            <p:childTnLst>
                              <p:par>
                                <p:cTn id="8" presetID="10" presetClass="entr" presetSubtype="0" fill="hold" nodeType="after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par>
                          <p:cTn id="11" fill="hold">
                            <p:stCondLst>
                              <p:cond delay="1500"/>
                            </p:stCondLst>
                            <p:childTnLst>
                              <p:par>
                                <p:cTn id="12" presetID="10" presetClass="entr" presetSubtype="0" fill="hold" nodeType="after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500"/>
                                        <p:tgtEl>
                                          <p:spTgt spid="11"/>
                                        </p:tgtEl>
                                      </p:cBhvr>
                                    </p:animEffect>
                                  </p:childTnLst>
                                </p:cTn>
                              </p:par>
                            </p:childTnLst>
                          </p:cTn>
                        </p:par>
                        <p:par>
                          <p:cTn id="15" fill="hold">
                            <p:stCondLst>
                              <p:cond delay="2000"/>
                            </p:stCondLst>
                            <p:childTnLst>
                              <p:par>
                                <p:cTn id="16" presetID="22" presetClass="entr" presetSubtype="2" fill="hold" nodeType="afterEffect">
                                  <p:stCondLst>
                                    <p:cond delay="0"/>
                                  </p:stCondLst>
                                  <p:childTnLst>
                                    <p:set>
                                      <p:cBhvr>
                                        <p:cTn id="17" dur="1" fill="hold">
                                          <p:stCondLst>
                                            <p:cond delay="0"/>
                                          </p:stCondLst>
                                        </p:cTn>
                                        <p:tgtEl>
                                          <p:spTgt spid="30"/>
                                        </p:tgtEl>
                                        <p:attrNameLst>
                                          <p:attrName>style.visibility</p:attrName>
                                        </p:attrNameLst>
                                      </p:cBhvr>
                                      <p:to>
                                        <p:strVal val="visible"/>
                                      </p:to>
                                    </p:set>
                                    <p:animEffect transition="in" filter="wipe(right)">
                                      <p:cBhvr>
                                        <p:cTn id="18"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smtClean="0"/>
              <a:t>Continuous Deployment for Web Apps</a:t>
            </a:r>
            <a:endParaRPr lang="en-US" sz="4800" dirty="0"/>
          </a:p>
        </p:txBody>
      </p:sp>
      <p:pic>
        <p:nvPicPr>
          <p:cNvPr id="26" name="Picture 25"/>
          <p:cNvPicPr>
            <a:picLocks noChangeAspect="1"/>
          </p:cNvPicPr>
          <p:nvPr/>
        </p:nvPicPr>
        <p:blipFill>
          <a:blip r:embed="rId3">
            <a:biLevel thresh="25000"/>
          </a:blip>
          <a:stretch>
            <a:fillRect/>
          </a:stretch>
        </p:blipFill>
        <p:spPr>
          <a:xfrm>
            <a:off x="1330655" y="2370032"/>
            <a:ext cx="877161" cy="871427"/>
          </a:xfrm>
          <a:prstGeom prst="rect">
            <a:avLst/>
          </a:prstGeom>
        </p:spPr>
      </p:pic>
      <p:pic>
        <p:nvPicPr>
          <p:cNvPr id="28" name="Picture 27"/>
          <p:cNvPicPr>
            <a:picLocks noChangeAspect="1"/>
          </p:cNvPicPr>
          <p:nvPr/>
        </p:nvPicPr>
        <p:blipFill>
          <a:blip r:embed="rId3">
            <a:biLevel thresh="25000"/>
          </a:blip>
          <a:stretch>
            <a:fillRect/>
          </a:stretch>
        </p:blipFill>
        <p:spPr>
          <a:xfrm>
            <a:off x="1368786" y="4719581"/>
            <a:ext cx="877161" cy="871427"/>
          </a:xfrm>
          <a:prstGeom prst="rect">
            <a:avLst/>
          </a:prstGeom>
        </p:spPr>
      </p:pic>
      <p:sp>
        <p:nvSpPr>
          <p:cNvPr id="29" name="TextBox 28"/>
          <p:cNvSpPr txBox="1"/>
          <p:nvPr/>
        </p:nvSpPr>
        <p:spPr>
          <a:xfrm>
            <a:off x="1160387" y="2000700"/>
            <a:ext cx="1861806" cy="646331"/>
          </a:xfrm>
          <a:prstGeom prst="rect">
            <a:avLst/>
          </a:prstGeom>
          <a:noFill/>
        </p:spPr>
        <p:txBody>
          <a:bodyPr wrap="square" rtlCol="0">
            <a:spAutoFit/>
          </a:bodyPr>
          <a:lstStyle/>
          <a:p>
            <a:pPr algn="ctr" defTabSz="896386">
              <a:defRPr/>
            </a:pPr>
            <a:r>
              <a:rPr lang="en-US" kern="0" dirty="0" smtClean="0">
                <a:solidFill>
                  <a:schemeClr val="bg1"/>
                </a:solidFill>
              </a:rPr>
              <a:t>Web App Production Slot</a:t>
            </a:r>
            <a:endParaRPr lang="en-US" kern="0" dirty="0">
              <a:solidFill>
                <a:schemeClr val="bg1"/>
              </a:solidFill>
            </a:endParaRPr>
          </a:p>
        </p:txBody>
      </p:sp>
      <p:sp>
        <p:nvSpPr>
          <p:cNvPr id="30" name="TextBox 29"/>
          <p:cNvSpPr txBox="1"/>
          <p:nvPr/>
        </p:nvSpPr>
        <p:spPr>
          <a:xfrm>
            <a:off x="4110181" y="5534888"/>
            <a:ext cx="3639127" cy="369332"/>
          </a:xfrm>
          <a:prstGeom prst="rect">
            <a:avLst/>
          </a:prstGeom>
          <a:noFill/>
        </p:spPr>
        <p:txBody>
          <a:bodyPr wrap="square" rtlCol="0">
            <a:spAutoFit/>
          </a:bodyPr>
          <a:lstStyle/>
          <a:p>
            <a:pPr algn="ctr" defTabSz="896386">
              <a:defRPr/>
            </a:pPr>
            <a:r>
              <a:rPr lang="en-US" kern="0" dirty="0" smtClean="0">
                <a:solidFill>
                  <a:schemeClr val="bg1"/>
                </a:solidFill>
              </a:rPr>
              <a:t>Source Control / Code Repo  </a:t>
            </a:r>
            <a:endParaRPr lang="en-US" kern="0" dirty="0">
              <a:solidFill>
                <a:schemeClr val="bg1"/>
              </a:solidFill>
            </a:endParaRPr>
          </a:p>
        </p:txBody>
      </p:sp>
      <p:cxnSp>
        <p:nvCxnSpPr>
          <p:cNvPr id="31" name="Straight Connector 30"/>
          <p:cNvCxnSpPr/>
          <p:nvPr/>
        </p:nvCxnSpPr>
        <p:spPr>
          <a:xfrm>
            <a:off x="1769235" y="3398983"/>
            <a:ext cx="1" cy="1030724"/>
          </a:xfrm>
          <a:prstGeom prst="line">
            <a:avLst/>
          </a:prstGeom>
          <a:noFill/>
          <a:ln w="28575" cap="flat" cmpd="sng" algn="ctr">
            <a:solidFill>
              <a:srgbClr val="FFFFFF"/>
            </a:solidFill>
            <a:prstDash val="solid"/>
            <a:miter lim="800000"/>
            <a:headEnd type="triangle"/>
            <a:tailEnd type="triangle"/>
          </a:ln>
          <a:effectLst/>
        </p:spPr>
      </p:cxnSp>
      <p:sp>
        <p:nvSpPr>
          <p:cNvPr id="35" name="TextBox 34"/>
          <p:cNvSpPr txBox="1"/>
          <p:nvPr/>
        </p:nvSpPr>
        <p:spPr>
          <a:xfrm>
            <a:off x="1095732" y="5534888"/>
            <a:ext cx="1861806" cy="646331"/>
          </a:xfrm>
          <a:prstGeom prst="rect">
            <a:avLst/>
          </a:prstGeom>
          <a:noFill/>
        </p:spPr>
        <p:txBody>
          <a:bodyPr wrap="square" rtlCol="0">
            <a:spAutoFit/>
          </a:bodyPr>
          <a:lstStyle/>
          <a:p>
            <a:pPr algn="ctr" defTabSz="896386">
              <a:defRPr/>
            </a:pPr>
            <a:r>
              <a:rPr lang="en-US" kern="0" dirty="0" smtClean="0">
                <a:solidFill>
                  <a:schemeClr val="bg1"/>
                </a:solidFill>
              </a:rPr>
              <a:t>Web App Staging Slot</a:t>
            </a:r>
            <a:endParaRPr lang="en-US" kern="0" dirty="0">
              <a:solidFill>
                <a:schemeClr val="bg1"/>
              </a:solidFill>
            </a:endParaRPr>
          </a:p>
        </p:txBody>
      </p:sp>
      <p:pic>
        <p:nvPicPr>
          <p:cNvPr id="39" name="Picture 38"/>
          <p:cNvPicPr>
            <a:picLocks noChangeAspect="1"/>
          </p:cNvPicPr>
          <p:nvPr/>
        </p:nvPicPr>
        <p:blipFill>
          <a:blip r:embed="rId4">
            <a:biLevel thresh="25000"/>
          </a:blip>
          <a:stretch>
            <a:fillRect/>
          </a:stretch>
        </p:blipFill>
        <p:spPr>
          <a:xfrm>
            <a:off x="5376665" y="4724646"/>
            <a:ext cx="831219" cy="825785"/>
          </a:xfrm>
          <a:prstGeom prst="rect">
            <a:avLst/>
          </a:prstGeom>
        </p:spPr>
      </p:pic>
      <p:sp>
        <p:nvSpPr>
          <p:cNvPr id="40" name="TextBox 39"/>
          <p:cNvSpPr txBox="1"/>
          <p:nvPr/>
        </p:nvSpPr>
        <p:spPr>
          <a:xfrm>
            <a:off x="7759526" y="4698729"/>
            <a:ext cx="1861806" cy="369332"/>
          </a:xfrm>
          <a:prstGeom prst="rect">
            <a:avLst/>
          </a:prstGeom>
          <a:noFill/>
        </p:spPr>
        <p:txBody>
          <a:bodyPr wrap="square" rtlCol="0">
            <a:spAutoFit/>
          </a:bodyPr>
          <a:lstStyle/>
          <a:p>
            <a:pPr algn="ctr" defTabSz="896386">
              <a:defRPr/>
            </a:pPr>
            <a:r>
              <a:rPr lang="en-US" kern="0" dirty="0" smtClean="0">
                <a:solidFill>
                  <a:schemeClr val="bg1"/>
                </a:solidFill>
              </a:rPr>
              <a:t>Commits </a:t>
            </a:r>
            <a:endParaRPr lang="en-US" kern="0" dirty="0">
              <a:solidFill>
                <a:schemeClr val="bg1"/>
              </a:solidFill>
            </a:endParaRPr>
          </a:p>
        </p:txBody>
      </p:sp>
      <p:pic>
        <p:nvPicPr>
          <p:cNvPr id="11" name="Picture 10"/>
          <p:cNvPicPr>
            <a:picLocks noChangeAspect="1"/>
          </p:cNvPicPr>
          <p:nvPr/>
        </p:nvPicPr>
        <p:blipFill>
          <a:blip r:embed="rId5"/>
          <a:stretch>
            <a:fillRect/>
          </a:stretch>
        </p:blipFill>
        <p:spPr>
          <a:xfrm>
            <a:off x="9926553" y="4646272"/>
            <a:ext cx="990651" cy="901746"/>
          </a:xfrm>
          <a:prstGeom prst="rect">
            <a:avLst/>
          </a:prstGeom>
        </p:spPr>
      </p:pic>
      <p:cxnSp>
        <p:nvCxnSpPr>
          <p:cNvPr id="43" name="Straight Connector 42"/>
          <p:cNvCxnSpPr/>
          <p:nvPr/>
        </p:nvCxnSpPr>
        <p:spPr>
          <a:xfrm>
            <a:off x="6313854" y="5153557"/>
            <a:ext cx="3468881" cy="22141"/>
          </a:xfrm>
          <a:prstGeom prst="line">
            <a:avLst/>
          </a:prstGeom>
          <a:noFill/>
          <a:ln w="28575" cap="flat" cmpd="sng" algn="ctr">
            <a:solidFill>
              <a:srgbClr val="FFFFFF"/>
            </a:solidFill>
            <a:prstDash val="solid"/>
            <a:miter lim="800000"/>
            <a:headEnd type="triangle"/>
          </a:ln>
          <a:effectLst/>
        </p:spPr>
      </p:cxnSp>
      <p:sp>
        <p:nvSpPr>
          <p:cNvPr id="17" name="Rectangle 16"/>
          <p:cNvSpPr/>
          <p:nvPr/>
        </p:nvSpPr>
        <p:spPr>
          <a:xfrm>
            <a:off x="5306144" y="1908367"/>
            <a:ext cx="5621219" cy="461665"/>
          </a:xfrm>
          <a:prstGeom prst="rect">
            <a:avLst/>
          </a:prstGeom>
        </p:spPr>
        <p:txBody>
          <a:bodyPr wrap="none">
            <a:spAutoFit/>
          </a:bodyPr>
          <a:lstStyle/>
          <a:p>
            <a:pPr algn="r"/>
            <a:r>
              <a:rPr lang="en-US" sz="2400" dirty="0">
                <a:solidFill>
                  <a:schemeClr val="bg1"/>
                </a:solidFill>
              </a:rPr>
              <a:t>Agility through Continuous Deployment</a:t>
            </a:r>
          </a:p>
        </p:txBody>
      </p:sp>
      <p:sp>
        <p:nvSpPr>
          <p:cNvPr id="50" name="TextBox 49"/>
          <p:cNvSpPr txBox="1"/>
          <p:nvPr/>
        </p:nvSpPr>
        <p:spPr>
          <a:xfrm>
            <a:off x="1487385" y="3707138"/>
            <a:ext cx="1861806" cy="369332"/>
          </a:xfrm>
          <a:prstGeom prst="rect">
            <a:avLst/>
          </a:prstGeom>
          <a:noFill/>
        </p:spPr>
        <p:txBody>
          <a:bodyPr wrap="square" rtlCol="0">
            <a:spAutoFit/>
          </a:bodyPr>
          <a:lstStyle/>
          <a:p>
            <a:pPr algn="ctr" defTabSz="896386">
              <a:defRPr/>
            </a:pPr>
            <a:r>
              <a:rPr lang="en-US" kern="0" dirty="0" smtClean="0">
                <a:solidFill>
                  <a:schemeClr val="bg1"/>
                </a:solidFill>
              </a:rPr>
              <a:t>Auto-Swap </a:t>
            </a:r>
            <a:endParaRPr lang="en-US" kern="0" dirty="0">
              <a:solidFill>
                <a:schemeClr val="bg1"/>
              </a:solidFill>
            </a:endParaRPr>
          </a:p>
        </p:txBody>
      </p:sp>
      <p:sp>
        <p:nvSpPr>
          <p:cNvPr id="51" name="TextBox 50"/>
          <p:cNvSpPr txBox="1"/>
          <p:nvPr/>
        </p:nvSpPr>
        <p:spPr>
          <a:xfrm>
            <a:off x="8385129" y="5149720"/>
            <a:ext cx="1861806" cy="369332"/>
          </a:xfrm>
          <a:prstGeom prst="rect">
            <a:avLst/>
          </a:prstGeom>
          <a:noFill/>
        </p:spPr>
        <p:txBody>
          <a:bodyPr wrap="square" rtlCol="0">
            <a:spAutoFit/>
          </a:bodyPr>
          <a:lstStyle/>
          <a:p>
            <a:pPr algn="ctr" defTabSz="896386">
              <a:defRPr/>
            </a:pPr>
            <a:r>
              <a:rPr lang="en-US" kern="0" dirty="0" smtClean="0">
                <a:solidFill>
                  <a:schemeClr val="bg1"/>
                </a:solidFill>
              </a:rPr>
              <a:t>Changes </a:t>
            </a:r>
            <a:endParaRPr lang="en-US" kern="0" dirty="0">
              <a:solidFill>
                <a:schemeClr val="bg1"/>
              </a:solidFill>
            </a:endParaRPr>
          </a:p>
        </p:txBody>
      </p:sp>
      <p:cxnSp>
        <p:nvCxnSpPr>
          <p:cNvPr id="52" name="Straight Connector 51"/>
          <p:cNvCxnSpPr/>
          <p:nvPr/>
        </p:nvCxnSpPr>
        <p:spPr>
          <a:xfrm flipH="1" flipV="1">
            <a:off x="2418288" y="5149720"/>
            <a:ext cx="2860405" cy="4334"/>
          </a:xfrm>
          <a:prstGeom prst="line">
            <a:avLst/>
          </a:prstGeom>
          <a:noFill/>
          <a:ln w="28575" cap="flat" cmpd="sng" algn="ctr">
            <a:solidFill>
              <a:srgbClr val="FFFFFF"/>
            </a:solidFill>
            <a:prstDash val="solid"/>
            <a:miter lim="800000"/>
            <a:headEnd type="triangle"/>
          </a:ln>
          <a:effectLst/>
        </p:spPr>
      </p:cxnSp>
      <p:sp>
        <p:nvSpPr>
          <p:cNvPr id="58" name="TextBox 57"/>
          <p:cNvSpPr txBox="1"/>
          <p:nvPr/>
        </p:nvSpPr>
        <p:spPr>
          <a:xfrm>
            <a:off x="3416887" y="3995903"/>
            <a:ext cx="1861806" cy="369332"/>
          </a:xfrm>
          <a:prstGeom prst="rect">
            <a:avLst/>
          </a:prstGeom>
          <a:noFill/>
        </p:spPr>
        <p:txBody>
          <a:bodyPr wrap="square" rtlCol="0">
            <a:spAutoFit/>
          </a:bodyPr>
          <a:lstStyle/>
          <a:p>
            <a:pPr algn="ctr" defTabSz="896386">
              <a:defRPr/>
            </a:pPr>
            <a:r>
              <a:rPr lang="en-US" kern="0" dirty="0" smtClean="0">
                <a:solidFill>
                  <a:schemeClr val="bg1"/>
                </a:solidFill>
              </a:rPr>
              <a:t>Hooks</a:t>
            </a:r>
            <a:endParaRPr lang="en-US" kern="0" dirty="0">
              <a:solidFill>
                <a:schemeClr val="bg1"/>
              </a:solidFill>
            </a:endParaRPr>
          </a:p>
        </p:txBody>
      </p:sp>
      <p:sp>
        <p:nvSpPr>
          <p:cNvPr id="60" name="Curved Up Arrow 59"/>
          <p:cNvSpPr/>
          <p:nvPr/>
        </p:nvSpPr>
        <p:spPr bwMode="auto">
          <a:xfrm rot="10561713">
            <a:off x="2356696" y="4372865"/>
            <a:ext cx="3146376" cy="478054"/>
          </a:xfrm>
          <a:prstGeom prst="curvedUpArrow">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de-DE" sz="2200" dirty="0" smtClean="0">
              <a:gradFill>
                <a:gsLst>
                  <a:gs pos="0">
                    <a:srgbClr val="FFFFFF"/>
                  </a:gs>
                  <a:gs pos="100000">
                    <a:srgbClr val="FFFFFF"/>
                  </a:gs>
                </a:gsLst>
                <a:lin ang="5400000" scaled="0"/>
              </a:gradFill>
            </a:endParaRPr>
          </a:p>
        </p:txBody>
      </p:sp>
      <p:sp>
        <p:nvSpPr>
          <p:cNvPr id="61" name="TextBox 60"/>
          <p:cNvSpPr txBox="1"/>
          <p:nvPr/>
        </p:nvSpPr>
        <p:spPr>
          <a:xfrm>
            <a:off x="3141146" y="4801693"/>
            <a:ext cx="1861806" cy="369332"/>
          </a:xfrm>
          <a:prstGeom prst="rect">
            <a:avLst/>
          </a:prstGeom>
          <a:noFill/>
        </p:spPr>
        <p:txBody>
          <a:bodyPr wrap="square" rtlCol="0">
            <a:spAutoFit/>
          </a:bodyPr>
          <a:lstStyle/>
          <a:p>
            <a:pPr algn="ctr" defTabSz="896386">
              <a:defRPr/>
            </a:pPr>
            <a:r>
              <a:rPr lang="en-US" kern="0" dirty="0" err="1" smtClean="0">
                <a:solidFill>
                  <a:schemeClr val="bg1"/>
                </a:solidFill>
              </a:rPr>
              <a:t>Git</a:t>
            </a:r>
            <a:r>
              <a:rPr lang="en-US" kern="0" dirty="0" smtClean="0">
                <a:solidFill>
                  <a:schemeClr val="bg1"/>
                </a:solidFill>
              </a:rPr>
              <a:t> pull</a:t>
            </a:r>
            <a:endParaRPr lang="en-US" kern="0" dirty="0">
              <a:solidFill>
                <a:schemeClr val="bg1"/>
              </a:solidFill>
            </a:endParaRPr>
          </a:p>
        </p:txBody>
      </p:sp>
      <p:sp>
        <p:nvSpPr>
          <p:cNvPr id="62" name="TextBox 61"/>
          <p:cNvSpPr txBox="1"/>
          <p:nvPr/>
        </p:nvSpPr>
        <p:spPr>
          <a:xfrm>
            <a:off x="9316111" y="5540503"/>
            <a:ext cx="2211534" cy="365852"/>
          </a:xfrm>
          <a:prstGeom prst="rect">
            <a:avLst/>
          </a:prstGeom>
          <a:noFill/>
        </p:spPr>
        <p:txBody>
          <a:bodyPr wrap="square" rtlCol="0">
            <a:spAutoFit/>
          </a:bodyPr>
          <a:lstStyle/>
          <a:p>
            <a:pPr algn="ctr" defTabSz="896386">
              <a:defRPr/>
            </a:pPr>
            <a:r>
              <a:rPr lang="en-US" kern="0" dirty="0" smtClean="0">
                <a:solidFill>
                  <a:schemeClr val="bg1"/>
                </a:solidFill>
              </a:rPr>
              <a:t>Developer</a:t>
            </a:r>
            <a:endParaRPr lang="en-US" kern="0" dirty="0">
              <a:solidFill>
                <a:schemeClr val="bg1"/>
              </a:solidFill>
            </a:endParaRPr>
          </a:p>
        </p:txBody>
      </p:sp>
    </p:spTree>
    <p:extLst>
      <p:ext uri="{BB962C8B-B14F-4D97-AF65-F5344CB8AC3E}">
        <p14:creationId xmlns:p14="http://schemas.microsoft.com/office/powerpoint/2010/main" val="1027194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085889" y="2804607"/>
            <a:ext cx="10020223" cy="1248787"/>
            <a:chOff x="1285670" y="4669704"/>
            <a:chExt cx="10020223" cy="1248787"/>
          </a:xfrm>
        </p:grpSpPr>
        <p:pic>
          <p:nvPicPr>
            <p:cNvPr id="7" name="Picture 6"/>
            <p:cNvPicPr>
              <a:picLocks noChangeAspect="1"/>
            </p:cNvPicPr>
            <p:nvPr/>
          </p:nvPicPr>
          <p:blipFill>
            <a:blip r:embed="rId3">
              <a:biLevel thresh="25000"/>
            </a:blip>
            <a:stretch>
              <a:fillRect/>
            </a:stretch>
          </p:blipFill>
          <p:spPr>
            <a:xfrm>
              <a:off x="6060767" y="4669704"/>
              <a:ext cx="576373" cy="572607"/>
            </a:xfrm>
            <a:prstGeom prst="rect">
              <a:avLst/>
            </a:prstGeom>
          </p:spPr>
        </p:pic>
        <p:sp>
          <p:nvSpPr>
            <p:cNvPr id="12" name="TextBox 11"/>
            <p:cNvSpPr txBox="1"/>
            <p:nvPr/>
          </p:nvSpPr>
          <p:spPr>
            <a:xfrm>
              <a:off x="5891176" y="5272160"/>
              <a:ext cx="907621" cy="369332"/>
            </a:xfrm>
            <a:prstGeom prst="rect">
              <a:avLst/>
            </a:prstGeom>
            <a:noFill/>
          </p:spPr>
          <p:txBody>
            <a:bodyPr wrap="none" rtlCol="0">
              <a:spAutoFit/>
            </a:bodyPr>
            <a:lstStyle/>
            <a:p>
              <a:r>
                <a:rPr lang="en-US" dirty="0" err="1">
                  <a:solidFill>
                    <a:prstClr val="white"/>
                  </a:solidFill>
                </a:rPr>
                <a:t>GitHub</a:t>
              </a:r>
              <a:endParaRPr lang="en-US" dirty="0">
                <a:solidFill>
                  <a:prstClr val="white"/>
                </a:solidFill>
              </a:endParaRPr>
            </a:p>
          </p:txBody>
        </p:sp>
        <p:pic>
          <p:nvPicPr>
            <p:cNvPr id="5" name="Picture 4"/>
            <p:cNvPicPr>
              <a:picLocks noChangeAspect="1"/>
            </p:cNvPicPr>
            <p:nvPr/>
          </p:nvPicPr>
          <p:blipFill>
            <a:blip r:embed="rId4">
              <a:biLevel thresh="25000"/>
            </a:blip>
            <a:stretch>
              <a:fillRect/>
            </a:stretch>
          </p:blipFill>
          <p:spPr>
            <a:xfrm>
              <a:off x="2919543" y="4711603"/>
              <a:ext cx="520141" cy="516741"/>
            </a:xfrm>
            <a:prstGeom prst="rect">
              <a:avLst/>
            </a:prstGeom>
          </p:spPr>
        </p:pic>
        <p:sp>
          <p:nvSpPr>
            <p:cNvPr id="2" name="TextBox 1"/>
            <p:cNvSpPr txBox="1"/>
            <p:nvPr/>
          </p:nvSpPr>
          <p:spPr>
            <a:xfrm>
              <a:off x="2430562" y="5272160"/>
              <a:ext cx="1498102" cy="646331"/>
            </a:xfrm>
            <a:prstGeom prst="rect">
              <a:avLst/>
            </a:prstGeom>
            <a:noFill/>
          </p:spPr>
          <p:txBody>
            <a:bodyPr wrap="none" rtlCol="0">
              <a:spAutoFit/>
            </a:bodyPr>
            <a:lstStyle/>
            <a:p>
              <a:r>
                <a:rPr lang="en-US" dirty="0">
                  <a:solidFill>
                    <a:prstClr val="white"/>
                  </a:solidFill>
                </a:rPr>
                <a:t>Visual Studio</a:t>
              </a:r>
            </a:p>
            <a:p>
              <a:pPr algn="ctr"/>
              <a:r>
                <a:rPr lang="en-US" dirty="0">
                  <a:solidFill>
                    <a:prstClr val="white"/>
                  </a:solidFill>
                </a:rPr>
                <a:t>Online</a:t>
              </a:r>
            </a:p>
          </p:txBody>
        </p:sp>
        <p:pic>
          <p:nvPicPr>
            <p:cNvPr id="6" name="Picture 5"/>
            <p:cNvPicPr>
              <a:picLocks noChangeAspect="1"/>
            </p:cNvPicPr>
            <p:nvPr/>
          </p:nvPicPr>
          <p:blipFill>
            <a:blip r:embed="rId5">
              <a:biLevel thresh="25000"/>
            </a:blip>
            <a:stretch>
              <a:fillRect/>
            </a:stretch>
          </p:blipFill>
          <p:spPr>
            <a:xfrm>
              <a:off x="1285670" y="4683670"/>
              <a:ext cx="604489" cy="600537"/>
            </a:xfrm>
            <a:prstGeom prst="rect">
              <a:avLst/>
            </a:prstGeom>
          </p:spPr>
        </p:pic>
        <p:sp>
          <p:nvSpPr>
            <p:cNvPr id="3" name="TextBox 2"/>
            <p:cNvSpPr txBox="1"/>
            <p:nvPr/>
          </p:nvSpPr>
          <p:spPr>
            <a:xfrm>
              <a:off x="1348906" y="5272160"/>
              <a:ext cx="478016" cy="369332"/>
            </a:xfrm>
            <a:prstGeom prst="rect">
              <a:avLst/>
            </a:prstGeom>
            <a:noFill/>
          </p:spPr>
          <p:txBody>
            <a:bodyPr wrap="none" rtlCol="0">
              <a:spAutoFit/>
            </a:bodyPr>
            <a:lstStyle/>
            <a:p>
              <a:r>
                <a:rPr lang="en-US" dirty="0" err="1">
                  <a:solidFill>
                    <a:prstClr val="white"/>
                  </a:solidFill>
                </a:rPr>
                <a:t>Git</a:t>
              </a:r>
              <a:endParaRPr lang="en-US" dirty="0">
                <a:solidFill>
                  <a:prstClr val="white"/>
                </a:solidFill>
              </a:endParaRPr>
            </a:p>
          </p:txBody>
        </p:sp>
        <p:pic>
          <p:nvPicPr>
            <p:cNvPr id="9" name="Picture 8"/>
            <p:cNvPicPr>
              <a:picLocks noChangeAspect="1"/>
            </p:cNvPicPr>
            <p:nvPr/>
          </p:nvPicPr>
          <p:blipFill>
            <a:blip r:embed="rId6">
              <a:biLevel thresh="25000"/>
            </a:blip>
            <a:stretch>
              <a:fillRect/>
            </a:stretch>
          </p:blipFill>
          <p:spPr>
            <a:xfrm>
              <a:off x="7666524" y="4683670"/>
              <a:ext cx="477968" cy="544674"/>
            </a:xfrm>
            <a:prstGeom prst="rect">
              <a:avLst/>
            </a:prstGeom>
          </p:spPr>
        </p:pic>
        <p:sp>
          <p:nvSpPr>
            <p:cNvPr id="13" name="TextBox 12"/>
            <p:cNvSpPr txBox="1"/>
            <p:nvPr/>
          </p:nvSpPr>
          <p:spPr>
            <a:xfrm>
              <a:off x="7339391" y="5272160"/>
              <a:ext cx="1132233" cy="369332"/>
            </a:xfrm>
            <a:prstGeom prst="rect">
              <a:avLst/>
            </a:prstGeom>
            <a:noFill/>
          </p:spPr>
          <p:txBody>
            <a:bodyPr wrap="none" rtlCol="0">
              <a:spAutoFit/>
            </a:bodyPr>
            <a:lstStyle/>
            <a:p>
              <a:r>
                <a:rPr lang="en-US" dirty="0" err="1">
                  <a:solidFill>
                    <a:prstClr val="white"/>
                  </a:solidFill>
                </a:rPr>
                <a:t>BitBucket</a:t>
              </a:r>
              <a:endParaRPr lang="en-US" dirty="0">
                <a:solidFill>
                  <a:prstClr val="white"/>
                </a:solidFill>
              </a:endParaRPr>
            </a:p>
          </p:txBody>
        </p:sp>
        <p:pic>
          <p:nvPicPr>
            <p:cNvPr id="10" name="Picture 9"/>
            <p:cNvPicPr>
              <a:picLocks noChangeAspect="1"/>
            </p:cNvPicPr>
            <p:nvPr/>
          </p:nvPicPr>
          <p:blipFill>
            <a:blip r:embed="rId7">
              <a:biLevel thresh="25000"/>
            </a:blip>
            <a:stretch>
              <a:fillRect/>
            </a:stretch>
          </p:blipFill>
          <p:spPr>
            <a:xfrm>
              <a:off x="4469068" y="4753501"/>
              <a:ext cx="562315" cy="432945"/>
            </a:xfrm>
            <a:prstGeom prst="rect">
              <a:avLst/>
            </a:prstGeom>
          </p:spPr>
        </p:pic>
        <p:sp>
          <p:nvSpPr>
            <p:cNvPr id="14" name="TextBox 13"/>
            <p:cNvSpPr txBox="1"/>
            <p:nvPr/>
          </p:nvSpPr>
          <p:spPr>
            <a:xfrm>
              <a:off x="4185006" y="5272160"/>
              <a:ext cx="1130438" cy="369332"/>
            </a:xfrm>
            <a:prstGeom prst="rect">
              <a:avLst/>
            </a:prstGeom>
            <a:noFill/>
          </p:spPr>
          <p:txBody>
            <a:bodyPr wrap="none" rtlCol="0">
              <a:spAutoFit/>
            </a:bodyPr>
            <a:lstStyle/>
            <a:p>
              <a:r>
                <a:rPr lang="en-US" dirty="0" err="1">
                  <a:solidFill>
                    <a:prstClr val="white"/>
                  </a:solidFill>
                </a:rPr>
                <a:t>CodePlex</a:t>
              </a:r>
              <a:endParaRPr lang="en-US" dirty="0">
                <a:solidFill>
                  <a:prstClr val="white"/>
                </a:solidFill>
              </a:endParaRPr>
            </a:p>
          </p:txBody>
        </p:sp>
        <p:pic>
          <p:nvPicPr>
            <p:cNvPr id="8" name="Picture 7"/>
            <p:cNvPicPr>
              <a:picLocks noChangeAspect="1"/>
            </p:cNvPicPr>
            <p:nvPr/>
          </p:nvPicPr>
          <p:blipFill>
            <a:blip r:embed="rId8">
              <a:biLevel thresh="25000"/>
            </a:blip>
            <a:stretch>
              <a:fillRect/>
            </a:stretch>
          </p:blipFill>
          <p:spPr>
            <a:xfrm>
              <a:off x="9173876" y="4676688"/>
              <a:ext cx="604489" cy="558639"/>
            </a:xfrm>
            <a:prstGeom prst="rect">
              <a:avLst/>
            </a:prstGeom>
          </p:spPr>
        </p:pic>
        <p:sp>
          <p:nvSpPr>
            <p:cNvPr id="16" name="Rectangle 15"/>
            <p:cNvSpPr/>
            <p:nvPr/>
          </p:nvSpPr>
          <p:spPr>
            <a:xfrm>
              <a:off x="8943474" y="5272160"/>
              <a:ext cx="1065292" cy="369332"/>
            </a:xfrm>
            <a:prstGeom prst="rect">
              <a:avLst/>
            </a:prstGeom>
          </p:spPr>
          <p:txBody>
            <a:bodyPr wrap="none">
              <a:spAutoFit/>
            </a:bodyPr>
            <a:lstStyle/>
            <a:p>
              <a:r>
                <a:rPr lang="en-US" dirty="0" err="1">
                  <a:solidFill>
                    <a:prstClr val="white"/>
                  </a:solidFill>
                </a:rPr>
                <a:t>DropBox</a:t>
              </a:r>
              <a:endParaRPr lang="en-US" dirty="0">
                <a:solidFill>
                  <a:prstClr val="white"/>
                </a:solidFill>
              </a:endParaRPr>
            </a:p>
          </p:txBody>
        </p:sp>
        <p:pic>
          <p:nvPicPr>
            <p:cNvPr id="26" name="Picture 25"/>
            <p:cNvPicPr>
              <a:picLocks noChangeAspect="1"/>
            </p:cNvPicPr>
            <p:nvPr/>
          </p:nvPicPr>
          <p:blipFill>
            <a:blip r:embed="rId9">
              <a:biLevel thresh="25000"/>
              <a:extLst>
                <a:ext uri="{28A0092B-C50C-407E-A947-70E740481C1C}">
                  <a14:useLocalDpi xmlns:a14="http://schemas.microsoft.com/office/drawing/2010/main" val="0"/>
                </a:ext>
              </a:extLst>
            </a:blip>
            <a:stretch>
              <a:fillRect/>
            </a:stretch>
          </p:blipFill>
          <p:spPr>
            <a:xfrm>
              <a:off x="10807751" y="4674981"/>
              <a:ext cx="447737" cy="562053"/>
            </a:xfrm>
            <a:prstGeom prst="rect">
              <a:avLst/>
            </a:prstGeom>
          </p:spPr>
        </p:pic>
        <p:sp>
          <p:nvSpPr>
            <p:cNvPr id="27" name="TextBox 26"/>
            <p:cNvSpPr txBox="1"/>
            <p:nvPr/>
          </p:nvSpPr>
          <p:spPr>
            <a:xfrm>
              <a:off x="10757345" y="5272160"/>
              <a:ext cx="548548" cy="369332"/>
            </a:xfrm>
            <a:prstGeom prst="rect">
              <a:avLst/>
            </a:prstGeom>
            <a:noFill/>
          </p:spPr>
          <p:txBody>
            <a:bodyPr wrap="none" rtlCol="0">
              <a:spAutoFit/>
            </a:bodyPr>
            <a:lstStyle/>
            <a:p>
              <a:r>
                <a:rPr lang="en-US" dirty="0">
                  <a:solidFill>
                    <a:prstClr val="white"/>
                  </a:solidFill>
                </a:rPr>
                <a:t>FTP</a:t>
              </a:r>
            </a:p>
          </p:txBody>
        </p:sp>
      </p:grpSp>
      <p:sp>
        <p:nvSpPr>
          <p:cNvPr id="37" name="TextBox 36"/>
          <p:cNvSpPr txBox="1"/>
          <p:nvPr/>
        </p:nvSpPr>
        <p:spPr>
          <a:xfrm>
            <a:off x="62565" y="4280414"/>
            <a:ext cx="12066871" cy="1107996"/>
          </a:xfrm>
          <a:prstGeom prst="rect">
            <a:avLst/>
          </a:prstGeom>
          <a:noFill/>
        </p:spPr>
        <p:txBody>
          <a:bodyPr wrap="square" rtlCol="0">
            <a:spAutoFit/>
          </a:bodyPr>
          <a:lstStyle/>
          <a:p>
            <a:pPr algn="ctr"/>
            <a:r>
              <a:rPr lang="en-US" sz="6600" dirty="0">
                <a:solidFill>
                  <a:prstClr val="white"/>
                </a:solidFill>
                <a:latin typeface="+mj-lt"/>
              </a:rPr>
              <a:t>C</a:t>
            </a:r>
            <a:r>
              <a:rPr lang="en-US" sz="6600" dirty="0" smtClean="0">
                <a:solidFill>
                  <a:prstClr val="white"/>
                </a:solidFill>
                <a:latin typeface="+mj-lt"/>
              </a:rPr>
              <a:t>hoose </a:t>
            </a:r>
            <a:r>
              <a:rPr lang="en-US" sz="6600" dirty="0">
                <a:solidFill>
                  <a:prstClr val="white"/>
                </a:solidFill>
                <a:latin typeface="+mj-lt"/>
              </a:rPr>
              <a:t>your own </a:t>
            </a:r>
            <a:r>
              <a:rPr lang="en-US" sz="6600" dirty="0" smtClean="0">
                <a:solidFill>
                  <a:prstClr val="white"/>
                </a:solidFill>
                <a:latin typeface="+mj-lt"/>
              </a:rPr>
              <a:t>adventure</a:t>
            </a:r>
            <a:r>
              <a:rPr lang="en-US" sz="6600" dirty="0">
                <a:solidFill>
                  <a:prstClr val="white"/>
                </a:solidFill>
                <a:latin typeface="+mj-lt"/>
              </a:rPr>
              <a:t>!</a:t>
            </a:r>
          </a:p>
        </p:txBody>
      </p:sp>
      <p:sp>
        <p:nvSpPr>
          <p:cNvPr id="38" name="Title 2"/>
          <p:cNvSpPr txBox="1">
            <a:spLocks/>
          </p:cNvSpPr>
          <p:nvPr/>
        </p:nvSpPr>
        <p:spPr>
          <a:xfrm>
            <a:off x="0" y="1"/>
            <a:ext cx="11640620" cy="533400"/>
          </a:xfrm>
          <a:prstGeom prst="rect">
            <a:avLst/>
          </a:prstGeom>
        </p:spPr>
        <p:txBody>
          <a:bodyPr anchor="ctr">
            <a:normAutofit/>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marL="252000"/>
            <a:r>
              <a:rPr lang="en-US" sz="2800" dirty="0">
                <a:solidFill>
                  <a:prstClr val="white"/>
                </a:solidFill>
              </a:rPr>
              <a:t>Source </a:t>
            </a:r>
            <a:r>
              <a:rPr lang="en-US" sz="2800" dirty="0" smtClean="0">
                <a:solidFill>
                  <a:prstClr val="white"/>
                </a:solidFill>
              </a:rPr>
              <a:t>Control for Web/API/Mobile Apps</a:t>
            </a:r>
            <a:endParaRPr lang="en-US" sz="2800" dirty="0">
              <a:solidFill>
                <a:prstClr val="white"/>
              </a:solidFill>
            </a:endParaRPr>
          </a:p>
        </p:txBody>
      </p:sp>
    </p:spTree>
    <p:extLst>
      <p:ext uri="{BB962C8B-B14F-4D97-AF65-F5344CB8AC3E}">
        <p14:creationId xmlns:p14="http://schemas.microsoft.com/office/powerpoint/2010/main" val="2210986377"/>
      </p:ext>
    </p:extLst>
  </p:cSld>
  <p:clrMapOvr>
    <a:masterClrMapping/>
  </p:clrMapOvr>
  <p:transition>
    <p:fad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8800" dirty="0" err="1" smtClean="0"/>
              <a:t>AutoScale</a:t>
            </a:r>
            <a:endParaRPr lang="en-US" sz="8800" dirty="0"/>
          </a:p>
        </p:txBody>
      </p:sp>
    </p:spTree>
    <p:extLst>
      <p:ext uri="{BB962C8B-B14F-4D97-AF65-F5344CB8AC3E}">
        <p14:creationId xmlns:p14="http://schemas.microsoft.com/office/powerpoint/2010/main" val="1577521474"/>
      </p:ext>
    </p:extLst>
  </p:cSld>
  <p:clrMapOvr>
    <a:masterClrMapping/>
  </p:clrMapOvr>
  <p:transition>
    <p:fade/>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2"/>
          <a:stretch>
            <a:fillRect/>
          </a:stretch>
        </p:blipFill>
        <p:spPr>
          <a:xfrm>
            <a:off x="2845363" y="4756882"/>
            <a:ext cx="2172796" cy="1400076"/>
          </a:xfrm>
          <a:prstGeom prst="rect">
            <a:avLst/>
          </a:prstGeom>
        </p:spPr>
      </p:pic>
      <p:pic>
        <p:nvPicPr>
          <p:cNvPr id="30" name="Picture 29"/>
          <p:cNvPicPr>
            <a:picLocks noChangeAspect="1"/>
          </p:cNvPicPr>
          <p:nvPr/>
        </p:nvPicPr>
        <p:blipFill>
          <a:blip r:embed="rId3"/>
          <a:stretch>
            <a:fillRect/>
          </a:stretch>
        </p:blipFill>
        <p:spPr>
          <a:xfrm>
            <a:off x="6609503" y="0"/>
            <a:ext cx="5582498" cy="3614057"/>
          </a:xfrm>
          <a:prstGeom prst="rect">
            <a:avLst/>
          </a:prstGeom>
        </p:spPr>
      </p:pic>
      <p:pic>
        <p:nvPicPr>
          <p:cNvPr id="38" name="Picture 37"/>
          <p:cNvPicPr>
            <a:picLocks noChangeAspect="1"/>
          </p:cNvPicPr>
          <p:nvPr/>
        </p:nvPicPr>
        <p:blipFill>
          <a:blip r:embed="rId4"/>
          <a:stretch>
            <a:fillRect/>
          </a:stretch>
        </p:blipFill>
        <p:spPr>
          <a:xfrm>
            <a:off x="8314314" y="267557"/>
            <a:ext cx="3327550" cy="2147980"/>
          </a:xfrm>
          <a:prstGeom prst="rect">
            <a:avLst/>
          </a:prstGeom>
        </p:spPr>
      </p:pic>
      <p:pic>
        <p:nvPicPr>
          <p:cNvPr id="18" name="Picture 17"/>
          <p:cNvPicPr>
            <a:picLocks noChangeAspect="1"/>
          </p:cNvPicPr>
          <p:nvPr/>
        </p:nvPicPr>
        <p:blipFill>
          <a:blip r:embed="rId5"/>
          <a:stretch>
            <a:fillRect/>
          </a:stretch>
        </p:blipFill>
        <p:spPr>
          <a:xfrm>
            <a:off x="3412002" y="1562735"/>
            <a:ext cx="6671087" cy="4310549"/>
          </a:xfrm>
          <a:prstGeom prst="rect">
            <a:avLst/>
          </a:prstGeom>
        </p:spPr>
      </p:pic>
      <p:pic>
        <p:nvPicPr>
          <p:cNvPr id="37" name="Picture 36"/>
          <p:cNvPicPr>
            <a:picLocks noChangeAspect="1"/>
          </p:cNvPicPr>
          <p:nvPr/>
        </p:nvPicPr>
        <p:blipFill>
          <a:blip r:embed="rId6"/>
          <a:stretch>
            <a:fillRect/>
          </a:stretch>
        </p:blipFill>
        <p:spPr>
          <a:xfrm>
            <a:off x="5276712" y="-373535"/>
            <a:ext cx="7264070" cy="4706299"/>
          </a:xfrm>
          <a:prstGeom prst="rect">
            <a:avLst/>
          </a:prstGeom>
        </p:spPr>
      </p:pic>
      <p:grpSp>
        <p:nvGrpSpPr>
          <p:cNvPr id="39" name="Group 38"/>
          <p:cNvGrpSpPr/>
          <p:nvPr/>
        </p:nvGrpSpPr>
        <p:grpSpPr>
          <a:xfrm>
            <a:off x="5208428" y="713362"/>
            <a:ext cx="2712308" cy="4040125"/>
            <a:chOff x="768089" y="-1605208"/>
            <a:chExt cx="3768750" cy="5613751"/>
          </a:xfrm>
        </p:grpSpPr>
        <p:pic>
          <p:nvPicPr>
            <p:cNvPr id="8" name="Picture 7"/>
            <p:cNvPicPr>
              <a:picLocks noChangeAspect="1"/>
            </p:cNvPicPr>
            <p:nvPr/>
          </p:nvPicPr>
          <p:blipFill>
            <a:blip r:embed="rId7"/>
            <a:stretch>
              <a:fillRect/>
            </a:stretch>
          </p:blipFill>
          <p:spPr>
            <a:xfrm>
              <a:off x="768089" y="-1605208"/>
              <a:ext cx="3768750" cy="5613751"/>
            </a:xfrm>
            <a:prstGeom prst="rect">
              <a:avLst/>
            </a:prstGeom>
          </p:spPr>
        </p:pic>
        <p:pic>
          <p:nvPicPr>
            <p:cNvPr id="14" name="Picture 13"/>
            <p:cNvPicPr>
              <a:picLocks noChangeAspect="1"/>
            </p:cNvPicPr>
            <p:nvPr/>
          </p:nvPicPr>
          <p:blipFill>
            <a:blip r:embed="rId8"/>
            <a:stretch>
              <a:fillRect/>
            </a:stretch>
          </p:blipFill>
          <p:spPr>
            <a:xfrm>
              <a:off x="1755198" y="534480"/>
              <a:ext cx="1361250" cy="1800000"/>
            </a:xfrm>
            <a:prstGeom prst="rect">
              <a:avLst/>
            </a:prstGeom>
          </p:spPr>
        </p:pic>
      </p:grpSp>
      <p:pic>
        <p:nvPicPr>
          <p:cNvPr id="16" name="Picture 15"/>
          <p:cNvPicPr>
            <a:picLocks noChangeAspect="1"/>
          </p:cNvPicPr>
          <p:nvPr/>
        </p:nvPicPr>
        <p:blipFill>
          <a:blip r:embed="rId9"/>
          <a:stretch>
            <a:fillRect/>
          </a:stretch>
        </p:blipFill>
        <p:spPr>
          <a:xfrm>
            <a:off x="10156137" y="2523955"/>
            <a:ext cx="1468487" cy="948588"/>
          </a:xfrm>
          <a:prstGeom prst="rect">
            <a:avLst/>
          </a:prstGeom>
        </p:spPr>
      </p:pic>
      <p:pic>
        <p:nvPicPr>
          <p:cNvPr id="21" name="Picture 20"/>
          <p:cNvPicPr>
            <a:picLocks noChangeAspect="1"/>
          </p:cNvPicPr>
          <p:nvPr/>
        </p:nvPicPr>
        <p:blipFill>
          <a:blip r:embed="rId10"/>
          <a:stretch>
            <a:fillRect/>
          </a:stretch>
        </p:blipFill>
        <p:spPr>
          <a:xfrm>
            <a:off x="1" y="3743009"/>
            <a:ext cx="4822369" cy="3124661"/>
          </a:xfrm>
          <a:prstGeom prst="rect">
            <a:avLst/>
          </a:prstGeom>
        </p:spPr>
      </p:pic>
      <p:pic>
        <p:nvPicPr>
          <p:cNvPr id="22" name="Picture 21"/>
          <p:cNvPicPr>
            <a:picLocks noChangeAspect="1"/>
          </p:cNvPicPr>
          <p:nvPr/>
        </p:nvPicPr>
        <p:blipFill>
          <a:blip r:embed="rId11"/>
          <a:stretch>
            <a:fillRect/>
          </a:stretch>
        </p:blipFill>
        <p:spPr>
          <a:xfrm>
            <a:off x="257977" y="5707769"/>
            <a:ext cx="1481228" cy="956627"/>
          </a:xfrm>
          <a:prstGeom prst="rect">
            <a:avLst/>
          </a:prstGeom>
        </p:spPr>
      </p:pic>
      <p:grpSp>
        <p:nvGrpSpPr>
          <p:cNvPr id="36" name="Group 35"/>
          <p:cNvGrpSpPr/>
          <p:nvPr/>
        </p:nvGrpSpPr>
        <p:grpSpPr>
          <a:xfrm>
            <a:off x="10509568" y="388212"/>
            <a:ext cx="934789" cy="1104751"/>
            <a:chOff x="7012021" y="-1253215"/>
            <a:chExt cx="1237500" cy="1462500"/>
          </a:xfrm>
        </p:grpSpPr>
        <p:pic>
          <p:nvPicPr>
            <p:cNvPr id="33" name="Picture 32"/>
            <p:cNvPicPr>
              <a:picLocks noChangeAspect="1"/>
            </p:cNvPicPr>
            <p:nvPr/>
          </p:nvPicPr>
          <p:blipFill>
            <a:blip r:embed="rId12"/>
            <a:stretch>
              <a:fillRect/>
            </a:stretch>
          </p:blipFill>
          <p:spPr>
            <a:xfrm>
              <a:off x="7012021" y="-1253215"/>
              <a:ext cx="1237500" cy="1462500"/>
            </a:xfrm>
            <a:prstGeom prst="rect">
              <a:avLst/>
            </a:prstGeom>
          </p:spPr>
        </p:pic>
        <p:pic>
          <p:nvPicPr>
            <p:cNvPr id="35" name="Picture 34"/>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sp>
        <p:nvSpPr>
          <p:cNvPr id="31" name="TextBox 30"/>
          <p:cNvSpPr txBox="1"/>
          <p:nvPr/>
        </p:nvSpPr>
        <p:spPr>
          <a:xfrm>
            <a:off x="581025" y="1657972"/>
            <a:ext cx="3600450" cy="707886"/>
          </a:xfrm>
          <a:prstGeom prst="rect">
            <a:avLst/>
          </a:prstGeom>
          <a:noFill/>
        </p:spPr>
        <p:txBody>
          <a:bodyPr wrap="square" rtlCol="0">
            <a:spAutoFit/>
          </a:bodyPr>
          <a:lstStyle/>
          <a:p>
            <a:r>
              <a:rPr lang="en-US" sz="4000" dirty="0" err="1" smtClean="0">
                <a:solidFill>
                  <a:schemeClr val="bg1"/>
                </a:solidFill>
                <a:latin typeface="Segoe UI Light" panose="020B0502040204020203" pitchFamily="34" charset="0"/>
                <a:cs typeface="Segoe UI Light" panose="020B0502040204020203" pitchFamily="34" charset="0"/>
              </a:rPr>
              <a:t>AutoScale</a:t>
            </a:r>
            <a:endParaRPr lang="en-US" sz="4000" dirty="0">
              <a:solidFill>
                <a:schemeClr val="bg1"/>
              </a:solidFill>
              <a:latin typeface="Segoe UI Light" panose="020B0502040204020203" pitchFamily="34" charset="0"/>
              <a:cs typeface="Segoe UI Light" panose="020B0502040204020203" pitchFamily="34" charset="0"/>
            </a:endParaRPr>
          </a:p>
        </p:txBody>
      </p:sp>
      <p:pic>
        <p:nvPicPr>
          <p:cNvPr id="27" name="Picture 26"/>
          <p:cNvPicPr>
            <a:picLocks noChangeAspect="1"/>
          </p:cNvPicPr>
          <p:nvPr/>
        </p:nvPicPr>
        <p:blipFill>
          <a:blip r:embed="rId14"/>
          <a:stretch>
            <a:fillRect/>
          </a:stretch>
        </p:blipFill>
        <p:spPr>
          <a:xfrm>
            <a:off x="215340" y="3302216"/>
            <a:ext cx="2092500" cy="2340000"/>
          </a:xfrm>
          <a:prstGeom prst="rect">
            <a:avLst/>
          </a:prstGeom>
        </p:spPr>
      </p:pic>
      <p:pic>
        <p:nvPicPr>
          <p:cNvPr id="28" name="Picture 27"/>
          <p:cNvPicPr>
            <a:picLocks noChangeAspect="1"/>
          </p:cNvPicPr>
          <p:nvPr/>
        </p:nvPicPr>
        <p:blipFill>
          <a:blip r:embed="rId12"/>
          <a:stretch>
            <a:fillRect/>
          </a:stretch>
        </p:blipFill>
        <p:spPr>
          <a:xfrm>
            <a:off x="1447611" y="5043761"/>
            <a:ext cx="1237500" cy="1462500"/>
          </a:xfrm>
          <a:prstGeom prst="rect">
            <a:avLst/>
          </a:prstGeom>
        </p:spPr>
      </p:pic>
      <p:pic>
        <p:nvPicPr>
          <p:cNvPr id="29" name="Picture 28"/>
          <p:cNvPicPr>
            <a:picLocks noChangeAspect="1"/>
          </p:cNvPicPr>
          <p:nvPr/>
        </p:nvPicPr>
        <p:blipFill>
          <a:blip r:embed="rId15"/>
          <a:stretch>
            <a:fillRect/>
          </a:stretch>
        </p:blipFill>
        <p:spPr>
          <a:xfrm>
            <a:off x="2788810" y="4960912"/>
            <a:ext cx="447874" cy="1224190"/>
          </a:xfrm>
          <a:prstGeom prst="rect">
            <a:avLst/>
          </a:prstGeom>
        </p:spPr>
      </p:pic>
      <p:grpSp>
        <p:nvGrpSpPr>
          <p:cNvPr id="24" name="Group 23"/>
          <p:cNvGrpSpPr/>
          <p:nvPr/>
        </p:nvGrpSpPr>
        <p:grpSpPr>
          <a:xfrm>
            <a:off x="9787568" y="-79793"/>
            <a:ext cx="934789" cy="1104751"/>
            <a:chOff x="9827324" y="-40038"/>
            <a:chExt cx="934789" cy="1104751"/>
          </a:xfrm>
        </p:grpSpPr>
        <p:pic>
          <p:nvPicPr>
            <p:cNvPr id="25" name="Picture 24"/>
            <p:cNvPicPr>
              <a:picLocks noChangeAspect="1"/>
            </p:cNvPicPr>
            <p:nvPr/>
          </p:nvPicPr>
          <p:blipFill>
            <a:blip r:embed="rId12"/>
            <a:stretch>
              <a:fillRect/>
            </a:stretch>
          </p:blipFill>
          <p:spPr>
            <a:xfrm>
              <a:off x="9827324" y="-40038"/>
              <a:ext cx="934789" cy="1104751"/>
            </a:xfrm>
            <a:prstGeom prst="rect">
              <a:avLst/>
            </a:prstGeom>
          </p:spPr>
        </p:pic>
        <p:pic>
          <p:nvPicPr>
            <p:cNvPr id="40" name="Picture 39"/>
            <p:cNvPicPr>
              <a:picLocks noChangeAspect="1"/>
            </p:cNvPicPr>
            <p:nvPr/>
          </p:nvPicPr>
          <p:blipFill>
            <a:blip r:embed="rId16"/>
            <a:stretch>
              <a:fillRect/>
            </a:stretch>
          </p:blipFill>
          <p:spPr>
            <a:xfrm>
              <a:off x="10368710" y="254515"/>
              <a:ext cx="147937" cy="295874"/>
            </a:xfrm>
            <a:prstGeom prst="rect">
              <a:avLst/>
            </a:prstGeom>
          </p:spPr>
        </p:pic>
      </p:grpSp>
      <p:sp>
        <p:nvSpPr>
          <p:cNvPr id="52" name="TextBox 51"/>
          <p:cNvSpPr txBox="1"/>
          <p:nvPr/>
        </p:nvSpPr>
        <p:spPr>
          <a:xfrm rot="2035382">
            <a:off x="4953778" y="4105871"/>
            <a:ext cx="2386532" cy="954107"/>
          </a:xfrm>
          <a:prstGeom prst="rect">
            <a:avLst/>
          </a:prstGeom>
          <a:noFill/>
        </p:spPr>
        <p:txBody>
          <a:bodyPr wrap="square" rtlCol="0">
            <a:spAutoFit/>
          </a:bodyPr>
          <a:lstStyle/>
          <a:p>
            <a:r>
              <a:rPr lang="en-US" sz="2800" dirty="0" smtClean="0">
                <a:solidFill>
                  <a:schemeClr val="bg1"/>
                </a:solidFill>
                <a:latin typeface="Segoe UI" panose="020B0502040204020203" pitchFamily="34" charset="0"/>
                <a:cs typeface="Segoe UI" panose="020B0502040204020203" pitchFamily="34" charset="0"/>
              </a:rPr>
              <a:t>Web App</a:t>
            </a:r>
            <a:endParaRPr lang="en-US" sz="2800" dirty="0">
              <a:solidFill>
                <a:schemeClr val="bg1"/>
              </a:solidFill>
              <a:latin typeface="Segoe UI" panose="020B0502040204020203" pitchFamily="34" charset="0"/>
              <a:cs typeface="Segoe UI" panose="020B0502040204020203" pitchFamily="34" charset="0"/>
            </a:endParaRPr>
          </a:p>
          <a:p>
            <a:endParaRPr lang="en-US" sz="2800" dirty="0" smtClean="0">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364013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p:cNvPicPr>
            <a:picLocks noChangeAspect="1"/>
          </p:cNvPicPr>
          <p:nvPr/>
        </p:nvPicPr>
        <p:blipFill>
          <a:blip r:embed="rId2"/>
          <a:stretch>
            <a:fillRect/>
          </a:stretch>
        </p:blipFill>
        <p:spPr>
          <a:xfrm>
            <a:off x="1908380" y="4146760"/>
            <a:ext cx="2172796" cy="1400076"/>
          </a:xfrm>
          <a:prstGeom prst="rect">
            <a:avLst/>
          </a:prstGeom>
        </p:spPr>
      </p:pic>
      <p:pic>
        <p:nvPicPr>
          <p:cNvPr id="26" name="Picture 25"/>
          <p:cNvPicPr>
            <a:picLocks noChangeAspect="1"/>
          </p:cNvPicPr>
          <p:nvPr/>
        </p:nvPicPr>
        <p:blipFill>
          <a:blip r:embed="rId2"/>
          <a:stretch>
            <a:fillRect/>
          </a:stretch>
        </p:blipFill>
        <p:spPr>
          <a:xfrm>
            <a:off x="2845363" y="4756882"/>
            <a:ext cx="2172796" cy="1400076"/>
          </a:xfrm>
          <a:prstGeom prst="rect">
            <a:avLst/>
          </a:prstGeom>
        </p:spPr>
      </p:pic>
      <p:pic>
        <p:nvPicPr>
          <p:cNvPr id="30" name="Picture 29"/>
          <p:cNvPicPr>
            <a:picLocks noChangeAspect="1"/>
          </p:cNvPicPr>
          <p:nvPr/>
        </p:nvPicPr>
        <p:blipFill>
          <a:blip r:embed="rId3"/>
          <a:stretch>
            <a:fillRect/>
          </a:stretch>
        </p:blipFill>
        <p:spPr>
          <a:xfrm>
            <a:off x="6609503" y="0"/>
            <a:ext cx="5582498" cy="3614057"/>
          </a:xfrm>
          <a:prstGeom prst="rect">
            <a:avLst/>
          </a:prstGeom>
        </p:spPr>
      </p:pic>
      <p:pic>
        <p:nvPicPr>
          <p:cNvPr id="38" name="Picture 37"/>
          <p:cNvPicPr>
            <a:picLocks noChangeAspect="1"/>
          </p:cNvPicPr>
          <p:nvPr/>
        </p:nvPicPr>
        <p:blipFill>
          <a:blip r:embed="rId4"/>
          <a:stretch>
            <a:fillRect/>
          </a:stretch>
        </p:blipFill>
        <p:spPr>
          <a:xfrm>
            <a:off x="8314314" y="267557"/>
            <a:ext cx="3327550" cy="2147980"/>
          </a:xfrm>
          <a:prstGeom prst="rect">
            <a:avLst/>
          </a:prstGeom>
        </p:spPr>
      </p:pic>
      <p:pic>
        <p:nvPicPr>
          <p:cNvPr id="18" name="Picture 17"/>
          <p:cNvPicPr>
            <a:picLocks noChangeAspect="1"/>
          </p:cNvPicPr>
          <p:nvPr/>
        </p:nvPicPr>
        <p:blipFill>
          <a:blip r:embed="rId5"/>
          <a:stretch>
            <a:fillRect/>
          </a:stretch>
        </p:blipFill>
        <p:spPr>
          <a:xfrm>
            <a:off x="3412002" y="1562735"/>
            <a:ext cx="6671087" cy="4310549"/>
          </a:xfrm>
          <a:prstGeom prst="rect">
            <a:avLst/>
          </a:prstGeom>
        </p:spPr>
      </p:pic>
      <p:pic>
        <p:nvPicPr>
          <p:cNvPr id="37" name="Picture 36"/>
          <p:cNvPicPr>
            <a:picLocks noChangeAspect="1"/>
          </p:cNvPicPr>
          <p:nvPr/>
        </p:nvPicPr>
        <p:blipFill>
          <a:blip r:embed="rId6"/>
          <a:stretch>
            <a:fillRect/>
          </a:stretch>
        </p:blipFill>
        <p:spPr>
          <a:xfrm>
            <a:off x="5276712" y="-373535"/>
            <a:ext cx="7264070" cy="4706299"/>
          </a:xfrm>
          <a:prstGeom prst="rect">
            <a:avLst/>
          </a:prstGeom>
        </p:spPr>
      </p:pic>
      <p:pic>
        <p:nvPicPr>
          <p:cNvPr id="16" name="Picture 15"/>
          <p:cNvPicPr>
            <a:picLocks noChangeAspect="1"/>
          </p:cNvPicPr>
          <p:nvPr/>
        </p:nvPicPr>
        <p:blipFill>
          <a:blip r:embed="rId7"/>
          <a:stretch>
            <a:fillRect/>
          </a:stretch>
        </p:blipFill>
        <p:spPr>
          <a:xfrm>
            <a:off x="10156137" y="2523955"/>
            <a:ext cx="1468487" cy="948588"/>
          </a:xfrm>
          <a:prstGeom prst="rect">
            <a:avLst/>
          </a:prstGeom>
        </p:spPr>
      </p:pic>
      <p:pic>
        <p:nvPicPr>
          <p:cNvPr id="21" name="Picture 20"/>
          <p:cNvPicPr>
            <a:picLocks noChangeAspect="1"/>
          </p:cNvPicPr>
          <p:nvPr/>
        </p:nvPicPr>
        <p:blipFill>
          <a:blip r:embed="rId8"/>
          <a:stretch>
            <a:fillRect/>
          </a:stretch>
        </p:blipFill>
        <p:spPr>
          <a:xfrm>
            <a:off x="1" y="3743009"/>
            <a:ext cx="4822369" cy="3124661"/>
          </a:xfrm>
          <a:prstGeom prst="rect">
            <a:avLst/>
          </a:prstGeom>
        </p:spPr>
      </p:pic>
      <p:pic>
        <p:nvPicPr>
          <p:cNvPr id="22" name="Picture 21"/>
          <p:cNvPicPr>
            <a:picLocks noChangeAspect="1"/>
          </p:cNvPicPr>
          <p:nvPr/>
        </p:nvPicPr>
        <p:blipFill>
          <a:blip r:embed="rId9"/>
          <a:stretch>
            <a:fillRect/>
          </a:stretch>
        </p:blipFill>
        <p:spPr>
          <a:xfrm>
            <a:off x="257977" y="5707769"/>
            <a:ext cx="1481228" cy="956627"/>
          </a:xfrm>
          <a:prstGeom prst="rect">
            <a:avLst/>
          </a:prstGeom>
        </p:spPr>
      </p:pic>
      <p:grpSp>
        <p:nvGrpSpPr>
          <p:cNvPr id="36" name="Group 35"/>
          <p:cNvGrpSpPr/>
          <p:nvPr/>
        </p:nvGrpSpPr>
        <p:grpSpPr>
          <a:xfrm>
            <a:off x="10509568" y="388212"/>
            <a:ext cx="934789" cy="1104751"/>
            <a:chOff x="7012021" y="-1253215"/>
            <a:chExt cx="1237500" cy="1462500"/>
          </a:xfrm>
        </p:grpSpPr>
        <p:pic>
          <p:nvPicPr>
            <p:cNvPr id="33" name="Picture 32"/>
            <p:cNvPicPr>
              <a:picLocks noChangeAspect="1"/>
            </p:cNvPicPr>
            <p:nvPr/>
          </p:nvPicPr>
          <p:blipFill>
            <a:blip r:embed="rId10"/>
            <a:stretch>
              <a:fillRect/>
            </a:stretch>
          </p:blipFill>
          <p:spPr>
            <a:xfrm>
              <a:off x="7012021" y="-1253215"/>
              <a:ext cx="1237500" cy="1462500"/>
            </a:xfrm>
            <a:prstGeom prst="rect">
              <a:avLst/>
            </a:prstGeom>
          </p:spPr>
        </p:pic>
        <p:pic>
          <p:nvPicPr>
            <p:cNvPr id="35" name="Picture 34"/>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pic>
        <p:nvPicPr>
          <p:cNvPr id="27" name="Picture 26"/>
          <p:cNvPicPr>
            <a:picLocks noChangeAspect="1"/>
          </p:cNvPicPr>
          <p:nvPr/>
        </p:nvPicPr>
        <p:blipFill>
          <a:blip r:embed="rId12"/>
          <a:stretch>
            <a:fillRect/>
          </a:stretch>
        </p:blipFill>
        <p:spPr>
          <a:xfrm>
            <a:off x="215340" y="3302216"/>
            <a:ext cx="2092500" cy="2340000"/>
          </a:xfrm>
          <a:prstGeom prst="rect">
            <a:avLst/>
          </a:prstGeom>
        </p:spPr>
      </p:pic>
      <p:pic>
        <p:nvPicPr>
          <p:cNvPr id="28" name="Picture 27"/>
          <p:cNvPicPr>
            <a:picLocks noChangeAspect="1"/>
          </p:cNvPicPr>
          <p:nvPr/>
        </p:nvPicPr>
        <p:blipFill>
          <a:blip r:embed="rId10"/>
          <a:stretch>
            <a:fillRect/>
          </a:stretch>
        </p:blipFill>
        <p:spPr>
          <a:xfrm>
            <a:off x="1447611" y="5043761"/>
            <a:ext cx="1237500" cy="1462500"/>
          </a:xfrm>
          <a:prstGeom prst="rect">
            <a:avLst/>
          </a:prstGeom>
        </p:spPr>
      </p:pic>
      <p:pic>
        <p:nvPicPr>
          <p:cNvPr id="29" name="Picture 28"/>
          <p:cNvPicPr>
            <a:picLocks noChangeAspect="1"/>
          </p:cNvPicPr>
          <p:nvPr/>
        </p:nvPicPr>
        <p:blipFill>
          <a:blip r:embed="rId13"/>
          <a:stretch>
            <a:fillRect/>
          </a:stretch>
        </p:blipFill>
        <p:spPr>
          <a:xfrm>
            <a:off x="2788810" y="4960912"/>
            <a:ext cx="447874" cy="1224190"/>
          </a:xfrm>
          <a:prstGeom prst="rect">
            <a:avLst/>
          </a:prstGeom>
        </p:spPr>
      </p:pic>
      <p:grpSp>
        <p:nvGrpSpPr>
          <p:cNvPr id="41" name="Group 40"/>
          <p:cNvGrpSpPr/>
          <p:nvPr/>
        </p:nvGrpSpPr>
        <p:grpSpPr>
          <a:xfrm>
            <a:off x="2606742" y="-984809"/>
            <a:ext cx="2712308" cy="4040125"/>
            <a:chOff x="768089" y="-1605208"/>
            <a:chExt cx="3768750" cy="5613751"/>
          </a:xfrm>
        </p:grpSpPr>
        <p:pic>
          <p:nvPicPr>
            <p:cNvPr id="42" name="Picture 41"/>
            <p:cNvPicPr>
              <a:picLocks noChangeAspect="1"/>
            </p:cNvPicPr>
            <p:nvPr/>
          </p:nvPicPr>
          <p:blipFill>
            <a:blip r:embed="rId14"/>
            <a:stretch>
              <a:fillRect/>
            </a:stretch>
          </p:blipFill>
          <p:spPr>
            <a:xfrm>
              <a:off x="768089" y="-1605208"/>
              <a:ext cx="3768750" cy="5613751"/>
            </a:xfrm>
            <a:prstGeom prst="rect">
              <a:avLst/>
            </a:prstGeom>
          </p:spPr>
        </p:pic>
        <p:pic>
          <p:nvPicPr>
            <p:cNvPr id="43" name="Picture 42"/>
            <p:cNvPicPr>
              <a:picLocks noChangeAspect="1"/>
            </p:cNvPicPr>
            <p:nvPr/>
          </p:nvPicPr>
          <p:blipFill>
            <a:blip r:embed="rId15"/>
            <a:stretch>
              <a:fillRect/>
            </a:stretch>
          </p:blipFill>
          <p:spPr>
            <a:xfrm>
              <a:off x="1755198" y="534480"/>
              <a:ext cx="1361250" cy="1800000"/>
            </a:xfrm>
            <a:prstGeom prst="rect">
              <a:avLst/>
            </a:prstGeom>
          </p:spPr>
        </p:pic>
      </p:grpSp>
      <p:grpSp>
        <p:nvGrpSpPr>
          <p:cNvPr id="47" name="Group 46"/>
          <p:cNvGrpSpPr/>
          <p:nvPr/>
        </p:nvGrpSpPr>
        <p:grpSpPr>
          <a:xfrm>
            <a:off x="5208428" y="713362"/>
            <a:ext cx="2712308" cy="4040125"/>
            <a:chOff x="768089" y="-1605208"/>
            <a:chExt cx="3768750" cy="5613751"/>
          </a:xfrm>
        </p:grpSpPr>
        <p:pic>
          <p:nvPicPr>
            <p:cNvPr id="48" name="Picture 47"/>
            <p:cNvPicPr>
              <a:picLocks noChangeAspect="1"/>
            </p:cNvPicPr>
            <p:nvPr/>
          </p:nvPicPr>
          <p:blipFill>
            <a:blip r:embed="rId14"/>
            <a:stretch>
              <a:fillRect/>
            </a:stretch>
          </p:blipFill>
          <p:spPr>
            <a:xfrm>
              <a:off x="768089" y="-1605208"/>
              <a:ext cx="3768750" cy="5613751"/>
            </a:xfrm>
            <a:prstGeom prst="rect">
              <a:avLst/>
            </a:prstGeom>
          </p:spPr>
        </p:pic>
        <p:pic>
          <p:nvPicPr>
            <p:cNvPr id="49" name="Picture 48"/>
            <p:cNvPicPr>
              <a:picLocks noChangeAspect="1"/>
            </p:cNvPicPr>
            <p:nvPr/>
          </p:nvPicPr>
          <p:blipFill>
            <a:blip r:embed="rId15"/>
            <a:stretch>
              <a:fillRect/>
            </a:stretch>
          </p:blipFill>
          <p:spPr>
            <a:xfrm>
              <a:off x="1755198" y="534480"/>
              <a:ext cx="1361250" cy="1800000"/>
            </a:xfrm>
            <a:prstGeom prst="rect">
              <a:avLst/>
            </a:prstGeom>
          </p:spPr>
        </p:pic>
      </p:grpSp>
      <p:grpSp>
        <p:nvGrpSpPr>
          <p:cNvPr id="50" name="Group 49"/>
          <p:cNvGrpSpPr/>
          <p:nvPr/>
        </p:nvGrpSpPr>
        <p:grpSpPr>
          <a:xfrm>
            <a:off x="7777456" y="2422420"/>
            <a:ext cx="2712308" cy="4040125"/>
            <a:chOff x="768089" y="-1605208"/>
            <a:chExt cx="3768750" cy="5613751"/>
          </a:xfrm>
        </p:grpSpPr>
        <p:pic>
          <p:nvPicPr>
            <p:cNvPr id="51" name="Picture 50"/>
            <p:cNvPicPr>
              <a:picLocks noChangeAspect="1"/>
            </p:cNvPicPr>
            <p:nvPr/>
          </p:nvPicPr>
          <p:blipFill>
            <a:blip r:embed="rId14"/>
            <a:stretch>
              <a:fillRect/>
            </a:stretch>
          </p:blipFill>
          <p:spPr>
            <a:xfrm>
              <a:off x="768089" y="-1605208"/>
              <a:ext cx="3768750" cy="5613751"/>
            </a:xfrm>
            <a:prstGeom prst="rect">
              <a:avLst/>
            </a:prstGeom>
          </p:spPr>
        </p:pic>
        <p:pic>
          <p:nvPicPr>
            <p:cNvPr id="52" name="Picture 51"/>
            <p:cNvPicPr>
              <a:picLocks noChangeAspect="1"/>
            </p:cNvPicPr>
            <p:nvPr/>
          </p:nvPicPr>
          <p:blipFill>
            <a:blip r:embed="rId15"/>
            <a:stretch>
              <a:fillRect/>
            </a:stretch>
          </p:blipFill>
          <p:spPr>
            <a:xfrm>
              <a:off x="1755198" y="534480"/>
              <a:ext cx="1361250" cy="1800000"/>
            </a:xfrm>
            <a:prstGeom prst="rect">
              <a:avLst/>
            </a:prstGeom>
          </p:spPr>
        </p:pic>
      </p:grpSp>
      <p:sp>
        <p:nvSpPr>
          <p:cNvPr id="39" name="TextBox 38"/>
          <p:cNvSpPr txBox="1"/>
          <p:nvPr/>
        </p:nvSpPr>
        <p:spPr>
          <a:xfrm>
            <a:off x="581025" y="1657972"/>
            <a:ext cx="3600450" cy="707886"/>
          </a:xfrm>
          <a:prstGeom prst="rect">
            <a:avLst/>
          </a:prstGeom>
          <a:noFill/>
        </p:spPr>
        <p:txBody>
          <a:bodyPr wrap="square" rtlCol="0">
            <a:spAutoFit/>
          </a:bodyPr>
          <a:lstStyle/>
          <a:p>
            <a:r>
              <a:rPr lang="en-US" sz="4000" dirty="0" err="1" smtClean="0">
                <a:solidFill>
                  <a:schemeClr val="bg1"/>
                </a:solidFill>
                <a:latin typeface="Segoe UI Light" panose="020B0502040204020203" pitchFamily="34" charset="0"/>
                <a:cs typeface="Segoe UI Light" panose="020B0502040204020203" pitchFamily="34" charset="0"/>
              </a:rPr>
              <a:t>AutoScale</a:t>
            </a:r>
            <a:endParaRPr lang="en-US" sz="4000" dirty="0">
              <a:solidFill>
                <a:schemeClr val="bg1"/>
              </a:solidFill>
              <a:latin typeface="Segoe UI Light" panose="020B0502040204020203" pitchFamily="34" charset="0"/>
              <a:cs typeface="Segoe UI Light" panose="020B0502040204020203" pitchFamily="34" charset="0"/>
            </a:endParaRPr>
          </a:p>
        </p:txBody>
      </p:sp>
      <p:grpSp>
        <p:nvGrpSpPr>
          <p:cNvPr id="31" name="Group 30"/>
          <p:cNvGrpSpPr/>
          <p:nvPr/>
        </p:nvGrpSpPr>
        <p:grpSpPr>
          <a:xfrm>
            <a:off x="9787568" y="-79793"/>
            <a:ext cx="934789" cy="1104751"/>
            <a:chOff x="9827324" y="-40038"/>
            <a:chExt cx="934789" cy="1104751"/>
          </a:xfrm>
        </p:grpSpPr>
        <p:pic>
          <p:nvPicPr>
            <p:cNvPr id="40" name="Picture 39"/>
            <p:cNvPicPr>
              <a:picLocks noChangeAspect="1"/>
            </p:cNvPicPr>
            <p:nvPr/>
          </p:nvPicPr>
          <p:blipFill>
            <a:blip r:embed="rId10"/>
            <a:stretch>
              <a:fillRect/>
            </a:stretch>
          </p:blipFill>
          <p:spPr>
            <a:xfrm>
              <a:off x="9827324" y="-40038"/>
              <a:ext cx="934789" cy="1104751"/>
            </a:xfrm>
            <a:prstGeom prst="rect">
              <a:avLst/>
            </a:prstGeom>
          </p:spPr>
        </p:pic>
        <p:pic>
          <p:nvPicPr>
            <p:cNvPr id="44" name="Picture 43"/>
            <p:cNvPicPr>
              <a:picLocks noChangeAspect="1"/>
            </p:cNvPicPr>
            <p:nvPr/>
          </p:nvPicPr>
          <p:blipFill>
            <a:blip r:embed="rId16"/>
            <a:stretch>
              <a:fillRect/>
            </a:stretch>
          </p:blipFill>
          <p:spPr>
            <a:xfrm>
              <a:off x="10368710" y="254515"/>
              <a:ext cx="147937" cy="295874"/>
            </a:xfrm>
            <a:prstGeom prst="rect">
              <a:avLst/>
            </a:prstGeom>
          </p:spPr>
        </p:pic>
      </p:grpSp>
      <p:sp>
        <p:nvSpPr>
          <p:cNvPr id="34" name="TextBox 33"/>
          <p:cNvSpPr txBox="1"/>
          <p:nvPr/>
        </p:nvSpPr>
        <p:spPr>
          <a:xfrm rot="2035382">
            <a:off x="4953778" y="4105871"/>
            <a:ext cx="2386532" cy="954107"/>
          </a:xfrm>
          <a:prstGeom prst="rect">
            <a:avLst/>
          </a:prstGeom>
          <a:noFill/>
        </p:spPr>
        <p:txBody>
          <a:bodyPr wrap="square" rtlCol="0">
            <a:spAutoFit/>
          </a:bodyPr>
          <a:lstStyle/>
          <a:p>
            <a:r>
              <a:rPr lang="en-US" sz="2800" dirty="0" smtClean="0">
                <a:solidFill>
                  <a:schemeClr val="bg1"/>
                </a:solidFill>
                <a:latin typeface="Segoe UI" panose="020B0502040204020203" pitchFamily="34" charset="0"/>
                <a:cs typeface="Segoe UI" panose="020B0502040204020203" pitchFamily="34" charset="0"/>
              </a:rPr>
              <a:t>Web App</a:t>
            </a:r>
            <a:endParaRPr lang="en-US" sz="2800" dirty="0">
              <a:solidFill>
                <a:schemeClr val="bg1"/>
              </a:solidFill>
              <a:latin typeface="Segoe UI" panose="020B0502040204020203" pitchFamily="34" charset="0"/>
              <a:cs typeface="Segoe UI" panose="020B0502040204020203" pitchFamily="34" charset="0"/>
            </a:endParaRPr>
          </a:p>
          <a:p>
            <a:endParaRPr lang="en-US" sz="2800" dirty="0" smtClean="0">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783496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left)">
                                      <p:cBhvr>
                                        <p:cTn id="7" dur="500"/>
                                        <p:tgtEl>
                                          <p:spTgt spid="3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1"/>
                                        </p:tgtEl>
                                        <p:attrNameLst>
                                          <p:attrName>style.visibility</p:attrName>
                                        </p:attrNameLst>
                                      </p:cBhvr>
                                      <p:to>
                                        <p:strVal val="visible"/>
                                      </p:to>
                                    </p:set>
                                    <p:animEffect transition="in" filter="fade">
                                      <p:cBhvr>
                                        <p:cTn id="11" dur="500"/>
                                        <p:tgtEl>
                                          <p:spTgt spid="41"/>
                                        </p:tgtEl>
                                      </p:cBhvr>
                                    </p:animEffect>
                                  </p:childTnLst>
                                </p:cTn>
                              </p:par>
                              <p:par>
                                <p:cTn id="12" presetID="10" presetClass="entr" presetSubtype="0" fill="hold" nodeType="withEffect">
                                  <p:stCondLst>
                                    <p:cond delay="250"/>
                                  </p:stCondLst>
                                  <p:childTnLst>
                                    <p:set>
                                      <p:cBhvr>
                                        <p:cTn id="13" dur="1" fill="hold">
                                          <p:stCondLst>
                                            <p:cond delay="0"/>
                                          </p:stCondLst>
                                        </p:cTn>
                                        <p:tgtEl>
                                          <p:spTgt spid="50"/>
                                        </p:tgtEl>
                                        <p:attrNameLst>
                                          <p:attrName>style.visibility</p:attrName>
                                        </p:attrNameLst>
                                      </p:cBhvr>
                                      <p:to>
                                        <p:strVal val="visible"/>
                                      </p:to>
                                    </p:set>
                                    <p:animEffect transition="in" filter="fade">
                                      <p:cBhvr>
                                        <p:cTn id="14"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Picture 36"/>
          <p:cNvPicPr>
            <a:picLocks noChangeAspect="1"/>
          </p:cNvPicPr>
          <p:nvPr/>
        </p:nvPicPr>
        <p:blipFill>
          <a:blip r:embed="rId2"/>
          <a:stretch>
            <a:fillRect/>
          </a:stretch>
        </p:blipFill>
        <p:spPr>
          <a:xfrm>
            <a:off x="5276712" y="-373535"/>
            <a:ext cx="7264070" cy="4706299"/>
          </a:xfrm>
          <a:prstGeom prst="rect">
            <a:avLst/>
          </a:prstGeom>
        </p:spPr>
      </p:pic>
      <p:grpSp>
        <p:nvGrpSpPr>
          <p:cNvPr id="39" name="Group 38"/>
          <p:cNvGrpSpPr/>
          <p:nvPr/>
        </p:nvGrpSpPr>
        <p:grpSpPr>
          <a:xfrm>
            <a:off x="26828" y="-2672094"/>
            <a:ext cx="2712308" cy="4040125"/>
            <a:chOff x="768089" y="-1605208"/>
            <a:chExt cx="3768750" cy="5613751"/>
          </a:xfrm>
        </p:grpSpPr>
        <p:pic>
          <p:nvPicPr>
            <p:cNvPr id="44" name="Picture 43"/>
            <p:cNvPicPr>
              <a:picLocks noChangeAspect="1"/>
            </p:cNvPicPr>
            <p:nvPr/>
          </p:nvPicPr>
          <p:blipFill>
            <a:blip r:embed="rId3"/>
            <a:stretch>
              <a:fillRect/>
            </a:stretch>
          </p:blipFill>
          <p:spPr>
            <a:xfrm>
              <a:off x="768089" y="-1605208"/>
              <a:ext cx="3768750" cy="5613751"/>
            </a:xfrm>
            <a:prstGeom prst="rect">
              <a:avLst/>
            </a:prstGeom>
          </p:spPr>
        </p:pic>
        <p:pic>
          <p:nvPicPr>
            <p:cNvPr id="45" name="Picture 44"/>
            <p:cNvPicPr>
              <a:picLocks noChangeAspect="1"/>
            </p:cNvPicPr>
            <p:nvPr/>
          </p:nvPicPr>
          <p:blipFill>
            <a:blip r:embed="rId4"/>
            <a:stretch>
              <a:fillRect/>
            </a:stretch>
          </p:blipFill>
          <p:spPr>
            <a:xfrm>
              <a:off x="1755198" y="534480"/>
              <a:ext cx="1361250" cy="1800000"/>
            </a:xfrm>
            <a:prstGeom prst="rect">
              <a:avLst/>
            </a:prstGeom>
          </p:spPr>
        </p:pic>
      </p:grpSp>
      <p:pic>
        <p:nvPicPr>
          <p:cNvPr id="26" name="Picture 25"/>
          <p:cNvPicPr>
            <a:picLocks noChangeAspect="1"/>
          </p:cNvPicPr>
          <p:nvPr/>
        </p:nvPicPr>
        <p:blipFill>
          <a:blip r:embed="rId5"/>
          <a:stretch>
            <a:fillRect/>
          </a:stretch>
        </p:blipFill>
        <p:spPr>
          <a:xfrm>
            <a:off x="2845363" y="4756882"/>
            <a:ext cx="2172796" cy="1400076"/>
          </a:xfrm>
          <a:prstGeom prst="rect">
            <a:avLst/>
          </a:prstGeom>
        </p:spPr>
      </p:pic>
      <p:pic>
        <p:nvPicPr>
          <p:cNvPr id="30" name="Picture 29"/>
          <p:cNvPicPr>
            <a:picLocks noChangeAspect="1"/>
          </p:cNvPicPr>
          <p:nvPr/>
        </p:nvPicPr>
        <p:blipFill>
          <a:blip r:embed="rId6"/>
          <a:stretch>
            <a:fillRect/>
          </a:stretch>
        </p:blipFill>
        <p:spPr>
          <a:xfrm>
            <a:off x="6609503" y="0"/>
            <a:ext cx="5582498" cy="3614057"/>
          </a:xfrm>
          <a:prstGeom prst="rect">
            <a:avLst/>
          </a:prstGeom>
        </p:spPr>
      </p:pic>
      <p:pic>
        <p:nvPicPr>
          <p:cNvPr id="38" name="Picture 37"/>
          <p:cNvPicPr>
            <a:picLocks noChangeAspect="1"/>
          </p:cNvPicPr>
          <p:nvPr/>
        </p:nvPicPr>
        <p:blipFill>
          <a:blip r:embed="rId7"/>
          <a:stretch>
            <a:fillRect/>
          </a:stretch>
        </p:blipFill>
        <p:spPr>
          <a:xfrm>
            <a:off x="8314314" y="267557"/>
            <a:ext cx="3327550" cy="2147980"/>
          </a:xfrm>
          <a:prstGeom prst="rect">
            <a:avLst/>
          </a:prstGeom>
        </p:spPr>
      </p:pic>
      <p:pic>
        <p:nvPicPr>
          <p:cNvPr id="18" name="Picture 17"/>
          <p:cNvPicPr>
            <a:picLocks noChangeAspect="1"/>
          </p:cNvPicPr>
          <p:nvPr/>
        </p:nvPicPr>
        <p:blipFill>
          <a:blip r:embed="rId8"/>
          <a:stretch>
            <a:fillRect/>
          </a:stretch>
        </p:blipFill>
        <p:spPr>
          <a:xfrm>
            <a:off x="3412002" y="1562735"/>
            <a:ext cx="6671087" cy="4310549"/>
          </a:xfrm>
          <a:prstGeom prst="rect">
            <a:avLst/>
          </a:prstGeom>
        </p:spPr>
      </p:pic>
      <p:pic>
        <p:nvPicPr>
          <p:cNvPr id="16" name="Picture 15"/>
          <p:cNvPicPr>
            <a:picLocks noChangeAspect="1"/>
          </p:cNvPicPr>
          <p:nvPr/>
        </p:nvPicPr>
        <p:blipFill>
          <a:blip r:embed="rId9"/>
          <a:stretch>
            <a:fillRect/>
          </a:stretch>
        </p:blipFill>
        <p:spPr>
          <a:xfrm>
            <a:off x="10156137" y="2523955"/>
            <a:ext cx="1468487" cy="948588"/>
          </a:xfrm>
          <a:prstGeom prst="rect">
            <a:avLst/>
          </a:prstGeom>
        </p:spPr>
      </p:pic>
      <p:grpSp>
        <p:nvGrpSpPr>
          <p:cNvPr id="36" name="Group 35"/>
          <p:cNvGrpSpPr/>
          <p:nvPr/>
        </p:nvGrpSpPr>
        <p:grpSpPr>
          <a:xfrm>
            <a:off x="10509568" y="388212"/>
            <a:ext cx="934789" cy="1104751"/>
            <a:chOff x="7012021" y="-1253215"/>
            <a:chExt cx="1237500" cy="1462500"/>
          </a:xfrm>
        </p:grpSpPr>
        <p:pic>
          <p:nvPicPr>
            <p:cNvPr id="33" name="Picture 32"/>
            <p:cNvPicPr>
              <a:picLocks noChangeAspect="1"/>
            </p:cNvPicPr>
            <p:nvPr/>
          </p:nvPicPr>
          <p:blipFill>
            <a:blip r:embed="rId10"/>
            <a:stretch>
              <a:fillRect/>
            </a:stretch>
          </p:blipFill>
          <p:spPr>
            <a:xfrm>
              <a:off x="7012021" y="-1253215"/>
              <a:ext cx="1237500" cy="1462500"/>
            </a:xfrm>
            <a:prstGeom prst="rect">
              <a:avLst/>
            </a:prstGeom>
          </p:spPr>
        </p:pic>
        <p:pic>
          <p:nvPicPr>
            <p:cNvPr id="35" name="Picture 34"/>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grpSp>
        <p:nvGrpSpPr>
          <p:cNvPr id="41" name="Group 40"/>
          <p:cNvGrpSpPr/>
          <p:nvPr/>
        </p:nvGrpSpPr>
        <p:grpSpPr>
          <a:xfrm>
            <a:off x="2606742" y="-984809"/>
            <a:ext cx="2712308" cy="4040125"/>
            <a:chOff x="768089" y="-1605208"/>
            <a:chExt cx="3768750" cy="5613751"/>
          </a:xfrm>
        </p:grpSpPr>
        <p:pic>
          <p:nvPicPr>
            <p:cNvPr id="42" name="Picture 41"/>
            <p:cNvPicPr>
              <a:picLocks noChangeAspect="1"/>
            </p:cNvPicPr>
            <p:nvPr/>
          </p:nvPicPr>
          <p:blipFill>
            <a:blip r:embed="rId3"/>
            <a:stretch>
              <a:fillRect/>
            </a:stretch>
          </p:blipFill>
          <p:spPr>
            <a:xfrm>
              <a:off x="768089" y="-1605208"/>
              <a:ext cx="3768750" cy="5613751"/>
            </a:xfrm>
            <a:prstGeom prst="rect">
              <a:avLst/>
            </a:prstGeom>
          </p:spPr>
        </p:pic>
        <p:pic>
          <p:nvPicPr>
            <p:cNvPr id="43" name="Picture 42"/>
            <p:cNvPicPr>
              <a:picLocks noChangeAspect="1"/>
            </p:cNvPicPr>
            <p:nvPr/>
          </p:nvPicPr>
          <p:blipFill>
            <a:blip r:embed="rId4"/>
            <a:stretch>
              <a:fillRect/>
            </a:stretch>
          </p:blipFill>
          <p:spPr>
            <a:xfrm>
              <a:off x="1755198" y="534480"/>
              <a:ext cx="1361250" cy="1800000"/>
            </a:xfrm>
            <a:prstGeom prst="rect">
              <a:avLst/>
            </a:prstGeom>
          </p:spPr>
        </p:pic>
      </p:grpSp>
      <p:grpSp>
        <p:nvGrpSpPr>
          <p:cNvPr id="47" name="Group 46"/>
          <p:cNvGrpSpPr/>
          <p:nvPr/>
        </p:nvGrpSpPr>
        <p:grpSpPr>
          <a:xfrm>
            <a:off x="5208428" y="713362"/>
            <a:ext cx="2712308" cy="4040125"/>
            <a:chOff x="768089" y="-1605208"/>
            <a:chExt cx="3768750" cy="5613751"/>
          </a:xfrm>
        </p:grpSpPr>
        <p:pic>
          <p:nvPicPr>
            <p:cNvPr id="48" name="Picture 47"/>
            <p:cNvPicPr>
              <a:picLocks noChangeAspect="1"/>
            </p:cNvPicPr>
            <p:nvPr/>
          </p:nvPicPr>
          <p:blipFill>
            <a:blip r:embed="rId3"/>
            <a:stretch>
              <a:fillRect/>
            </a:stretch>
          </p:blipFill>
          <p:spPr>
            <a:xfrm>
              <a:off x="768089" y="-1605208"/>
              <a:ext cx="3768750" cy="5613751"/>
            </a:xfrm>
            <a:prstGeom prst="rect">
              <a:avLst/>
            </a:prstGeom>
          </p:spPr>
        </p:pic>
        <p:pic>
          <p:nvPicPr>
            <p:cNvPr id="49" name="Picture 48"/>
            <p:cNvPicPr>
              <a:picLocks noChangeAspect="1"/>
            </p:cNvPicPr>
            <p:nvPr/>
          </p:nvPicPr>
          <p:blipFill>
            <a:blip r:embed="rId4"/>
            <a:stretch>
              <a:fillRect/>
            </a:stretch>
          </p:blipFill>
          <p:spPr>
            <a:xfrm>
              <a:off x="1755198" y="534480"/>
              <a:ext cx="1361250" cy="1800000"/>
            </a:xfrm>
            <a:prstGeom prst="rect">
              <a:avLst/>
            </a:prstGeom>
          </p:spPr>
        </p:pic>
      </p:grpSp>
      <p:grpSp>
        <p:nvGrpSpPr>
          <p:cNvPr id="50" name="Group 49"/>
          <p:cNvGrpSpPr/>
          <p:nvPr/>
        </p:nvGrpSpPr>
        <p:grpSpPr>
          <a:xfrm>
            <a:off x="7777456" y="2422420"/>
            <a:ext cx="2712308" cy="4040125"/>
            <a:chOff x="768089" y="-1605208"/>
            <a:chExt cx="3768750" cy="5613751"/>
          </a:xfrm>
        </p:grpSpPr>
        <p:pic>
          <p:nvPicPr>
            <p:cNvPr id="51" name="Picture 50"/>
            <p:cNvPicPr>
              <a:picLocks noChangeAspect="1"/>
            </p:cNvPicPr>
            <p:nvPr/>
          </p:nvPicPr>
          <p:blipFill>
            <a:blip r:embed="rId3"/>
            <a:stretch>
              <a:fillRect/>
            </a:stretch>
          </p:blipFill>
          <p:spPr>
            <a:xfrm>
              <a:off x="768089" y="-1605208"/>
              <a:ext cx="3768750" cy="5613751"/>
            </a:xfrm>
            <a:prstGeom prst="rect">
              <a:avLst/>
            </a:prstGeom>
          </p:spPr>
        </p:pic>
        <p:pic>
          <p:nvPicPr>
            <p:cNvPr id="52" name="Picture 51"/>
            <p:cNvPicPr>
              <a:picLocks noChangeAspect="1"/>
            </p:cNvPicPr>
            <p:nvPr/>
          </p:nvPicPr>
          <p:blipFill>
            <a:blip r:embed="rId4"/>
            <a:stretch>
              <a:fillRect/>
            </a:stretch>
          </p:blipFill>
          <p:spPr>
            <a:xfrm>
              <a:off x="1755198" y="534480"/>
              <a:ext cx="1361250" cy="1800000"/>
            </a:xfrm>
            <a:prstGeom prst="rect">
              <a:avLst/>
            </a:prstGeom>
          </p:spPr>
        </p:pic>
      </p:grpSp>
      <p:grpSp>
        <p:nvGrpSpPr>
          <p:cNvPr id="46" name="Group 45"/>
          <p:cNvGrpSpPr/>
          <p:nvPr/>
        </p:nvGrpSpPr>
        <p:grpSpPr>
          <a:xfrm>
            <a:off x="10357370" y="4131478"/>
            <a:ext cx="2712308" cy="4040125"/>
            <a:chOff x="768089" y="-1605208"/>
            <a:chExt cx="3768750" cy="5613751"/>
          </a:xfrm>
        </p:grpSpPr>
        <p:pic>
          <p:nvPicPr>
            <p:cNvPr id="54" name="Picture 53"/>
            <p:cNvPicPr>
              <a:picLocks noChangeAspect="1"/>
            </p:cNvPicPr>
            <p:nvPr/>
          </p:nvPicPr>
          <p:blipFill>
            <a:blip r:embed="rId3"/>
            <a:stretch>
              <a:fillRect/>
            </a:stretch>
          </p:blipFill>
          <p:spPr>
            <a:xfrm>
              <a:off x="768089" y="-1605208"/>
              <a:ext cx="3768750" cy="5613751"/>
            </a:xfrm>
            <a:prstGeom prst="rect">
              <a:avLst/>
            </a:prstGeom>
          </p:spPr>
        </p:pic>
        <p:pic>
          <p:nvPicPr>
            <p:cNvPr id="55" name="Picture 54"/>
            <p:cNvPicPr>
              <a:picLocks noChangeAspect="1"/>
            </p:cNvPicPr>
            <p:nvPr/>
          </p:nvPicPr>
          <p:blipFill>
            <a:blip r:embed="rId4"/>
            <a:stretch>
              <a:fillRect/>
            </a:stretch>
          </p:blipFill>
          <p:spPr>
            <a:xfrm>
              <a:off x="1755198" y="534480"/>
              <a:ext cx="1361250" cy="1800000"/>
            </a:xfrm>
            <a:prstGeom prst="rect">
              <a:avLst/>
            </a:prstGeom>
          </p:spPr>
        </p:pic>
      </p:grpSp>
      <p:grpSp>
        <p:nvGrpSpPr>
          <p:cNvPr id="56" name="Group 55"/>
          <p:cNvGrpSpPr/>
          <p:nvPr/>
        </p:nvGrpSpPr>
        <p:grpSpPr>
          <a:xfrm>
            <a:off x="2606742" y="-3412323"/>
            <a:ext cx="2712308" cy="4040125"/>
            <a:chOff x="768089" y="-1605208"/>
            <a:chExt cx="3768750" cy="5613751"/>
          </a:xfrm>
        </p:grpSpPr>
        <p:pic>
          <p:nvPicPr>
            <p:cNvPr id="57" name="Picture 56"/>
            <p:cNvPicPr>
              <a:picLocks noChangeAspect="1"/>
            </p:cNvPicPr>
            <p:nvPr/>
          </p:nvPicPr>
          <p:blipFill>
            <a:blip r:embed="rId3"/>
            <a:stretch>
              <a:fillRect/>
            </a:stretch>
          </p:blipFill>
          <p:spPr>
            <a:xfrm>
              <a:off x="768089" y="-1605208"/>
              <a:ext cx="3768750" cy="5613751"/>
            </a:xfrm>
            <a:prstGeom prst="rect">
              <a:avLst/>
            </a:prstGeom>
          </p:spPr>
        </p:pic>
        <p:pic>
          <p:nvPicPr>
            <p:cNvPr id="58" name="Picture 57"/>
            <p:cNvPicPr>
              <a:picLocks noChangeAspect="1"/>
            </p:cNvPicPr>
            <p:nvPr/>
          </p:nvPicPr>
          <p:blipFill>
            <a:blip r:embed="rId4"/>
            <a:stretch>
              <a:fillRect/>
            </a:stretch>
          </p:blipFill>
          <p:spPr>
            <a:xfrm>
              <a:off x="1755198" y="534480"/>
              <a:ext cx="1361250" cy="1800000"/>
            </a:xfrm>
            <a:prstGeom prst="rect">
              <a:avLst/>
            </a:prstGeom>
          </p:spPr>
        </p:pic>
      </p:grpSp>
      <p:grpSp>
        <p:nvGrpSpPr>
          <p:cNvPr id="59" name="Group 58"/>
          <p:cNvGrpSpPr/>
          <p:nvPr/>
        </p:nvGrpSpPr>
        <p:grpSpPr>
          <a:xfrm>
            <a:off x="5208428" y="-1714152"/>
            <a:ext cx="2712308" cy="4040125"/>
            <a:chOff x="768089" y="-1605208"/>
            <a:chExt cx="3768750" cy="5613751"/>
          </a:xfrm>
        </p:grpSpPr>
        <p:pic>
          <p:nvPicPr>
            <p:cNvPr id="60" name="Picture 59"/>
            <p:cNvPicPr>
              <a:picLocks noChangeAspect="1"/>
            </p:cNvPicPr>
            <p:nvPr/>
          </p:nvPicPr>
          <p:blipFill>
            <a:blip r:embed="rId3"/>
            <a:stretch>
              <a:fillRect/>
            </a:stretch>
          </p:blipFill>
          <p:spPr>
            <a:xfrm>
              <a:off x="768089" y="-1605208"/>
              <a:ext cx="3768750" cy="5613751"/>
            </a:xfrm>
            <a:prstGeom prst="rect">
              <a:avLst/>
            </a:prstGeom>
          </p:spPr>
        </p:pic>
        <p:pic>
          <p:nvPicPr>
            <p:cNvPr id="61" name="Picture 60"/>
            <p:cNvPicPr>
              <a:picLocks noChangeAspect="1"/>
            </p:cNvPicPr>
            <p:nvPr/>
          </p:nvPicPr>
          <p:blipFill>
            <a:blip r:embed="rId4"/>
            <a:stretch>
              <a:fillRect/>
            </a:stretch>
          </p:blipFill>
          <p:spPr>
            <a:xfrm>
              <a:off x="1755198" y="534480"/>
              <a:ext cx="1361250" cy="1800000"/>
            </a:xfrm>
            <a:prstGeom prst="rect">
              <a:avLst/>
            </a:prstGeom>
          </p:spPr>
        </p:pic>
      </p:grpSp>
      <p:grpSp>
        <p:nvGrpSpPr>
          <p:cNvPr id="62" name="Group 61"/>
          <p:cNvGrpSpPr/>
          <p:nvPr/>
        </p:nvGrpSpPr>
        <p:grpSpPr>
          <a:xfrm>
            <a:off x="7777456" y="-5094"/>
            <a:ext cx="2712308" cy="4040125"/>
            <a:chOff x="768089" y="-1605208"/>
            <a:chExt cx="3768750" cy="5613751"/>
          </a:xfrm>
        </p:grpSpPr>
        <p:pic>
          <p:nvPicPr>
            <p:cNvPr id="63" name="Picture 62"/>
            <p:cNvPicPr>
              <a:picLocks noChangeAspect="1"/>
            </p:cNvPicPr>
            <p:nvPr/>
          </p:nvPicPr>
          <p:blipFill>
            <a:blip r:embed="rId3"/>
            <a:stretch>
              <a:fillRect/>
            </a:stretch>
          </p:blipFill>
          <p:spPr>
            <a:xfrm>
              <a:off x="768089" y="-1605208"/>
              <a:ext cx="3768750" cy="5613751"/>
            </a:xfrm>
            <a:prstGeom prst="rect">
              <a:avLst/>
            </a:prstGeom>
          </p:spPr>
        </p:pic>
        <p:pic>
          <p:nvPicPr>
            <p:cNvPr id="64" name="Picture 63"/>
            <p:cNvPicPr>
              <a:picLocks noChangeAspect="1"/>
            </p:cNvPicPr>
            <p:nvPr/>
          </p:nvPicPr>
          <p:blipFill>
            <a:blip r:embed="rId4"/>
            <a:stretch>
              <a:fillRect/>
            </a:stretch>
          </p:blipFill>
          <p:spPr>
            <a:xfrm>
              <a:off x="1755198" y="534480"/>
              <a:ext cx="1361250" cy="1800000"/>
            </a:xfrm>
            <a:prstGeom prst="rect">
              <a:avLst/>
            </a:prstGeom>
          </p:spPr>
        </p:pic>
      </p:grpSp>
      <p:grpSp>
        <p:nvGrpSpPr>
          <p:cNvPr id="65" name="Group 64"/>
          <p:cNvGrpSpPr/>
          <p:nvPr/>
        </p:nvGrpSpPr>
        <p:grpSpPr>
          <a:xfrm>
            <a:off x="10357370" y="1703964"/>
            <a:ext cx="2712308" cy="4040125"/>
            <a:chOff x="768089" y="-1605208"/>
            <a:chExt cx="3768750" cy="5613751"/>
          </a:xfrm>
        </p:grpSpPr>
        <p:pic>
          <p:nvPicPr>
            <p:cNvPr id="66" name="Picture 65"/>
            <p:cNvPicPr>
              <a:picLocks noChangeAspect="1"/>
            </p:cNvPicPr>
            <p:nvPr/>
          </p:nvPicPr>
          <p:blipFill>
            <a:blip r:embed="rId3"/>
            <a:stretch>
              <a:fillRect/>
            </a:stretch>
          </p:blipFill>
          <p:spPr>
            <a:xfrm>
              <a:off x="768089" y="-1605208"/>
              <a:ext cx="3768750" cy="5613751"/>
            </a:xfrm>
            <a:prstGeom prst="rect">
              <a:avLst/>
            </a:prstGeom>
          </p:spPr>
        </p:pic>
        <p:pic>
          <p:nvPicPr>
            <p:cNvPr id="67" name="Picture 66"/>
            <p:cNvPicPr>
              <a:picLocks noChangeAspect="1"/>
            </p:cNvPicPr>
            <p:nvPr/>
          </p:nvPicPr>
          <p:blipFill>
            <a:blip r:embed="rId4"/>
            <a:stretch>
              <a:fillRect/>
            </a:stretch>
          </p:blipFill>
          <p:spPr>
            <a:xfrm>
              <a:off x="1755198" y="534480"/>
              <a:ext cx="1361250" cy="1800000"/>
            </a:xfrm>
            <a:prstGeom prst="rect">
              <a:avLst/>
            </a:prstGeom>
          </p:spPr>
        </p:pic>
      </p:grpSp>
      <p:pic>
        <p:nvPicPr>
          <p:cNvPr id="77" name="Picture 76"/>
          <p:cNvPicPr>
            <a:picLocks noChangeAspect="1"/>
          </p:cNvPicPr>
          <p:nvPr/>
        </p:nvPicPr>
        <p:blipFill>
          <a:blip r:embed="rId5"/>
          <a:stretch>
            <a:fillRect/>
          </a:stretch>
        </p:blipFill>
        <p:spPr>
          <a:xfrm>
            <a:off x="3759299" y="5344301"/>
            <a:ext cx="2172796" cy="1400076"/>
          </a:xfrm>
          <a:prstGeom prst="rect">
            <a:avLst/>
          </a:prstGeom>
        </p:spPr>
      </p:pic>
      <p:pic>
        <p:nvPicPr>
          <p:cNvPr id="78" name="Picture 77"/>
          <p:cNvPicPr>
            <a:picLocks noChangeAspect="1"/>
          </p:cNvPicPr>
          <p:nvPr/>
        </p:nvPicPr>
        <p:blipFill>
          <a:blip r:embed="rId5"/>
          <a:stretch>
            <a:fillRect/>
          </a:stretch>
        </p:blipFill>
        <p:spPr>
          <a:xfrm>
            <a:off x="1908380" y="4146760"/>
            <a:ext cx="2172796" cy="1400076"/>
          </a:xfrm>
          <a:prstGeom prst="rect">
            <a:avLst/>
          </a:prstGeom>
        </p:spPr>
      </p:pic>
      <p:pic>
        <p:nvPicPr>
          <p:cNvPr id="79" name="Picture 78"/>
          <p:cNvPicPr>
            <a:picLocks noChangeAspect="1"/>
          </p:cNvPicPr>
          <p:nvPr/>
        </p:nvPicPr>
        <p:blipFill>
          <a:blip r:embed="rId12"/>
          <a:stretch>
            <a:fillRect/>
          </a:stretch>
        </p:blipFill>
        <p:spPr>
          <a:xfrm>
            <a:off x="1" y="3743009"/>
            <a:ext cx="4822369" cy="3124661"/>
          </a:xfrm>
          <a:prstGeom prst="rect">
            <a:avLst/>
          </a:prstGeom>
        </p:spPr>
      </p:pic>
      <p:pic>
        <p:nvPicPr>
          <p:cNvPr id="80" name="Picture 79"/>
          <p:cNvPicPr>
            <a:picLocks noChangeAspect="1"/>
          </p:cNvPicPr>
          <p:nvPr/>
        </p:nvPicPr>
        <p:blipFill>
          <a:blip r:embed="rId13"/>
          <a:stretch>
            <a:fillRect/>
          </a:stretch>
        </p:blipFill>
        <p:spPr>
          <a:xfrm>
            <a:off x="257977" y="5707769"/>
            <a:ext cx="1481228" cy="956627"/>
          </a:xfrm>
          <a:prstGeom prst="rect">
            <a:avLst/>
          </a:prstGeom>
        </p:spPr>
      </p:pic>
      <p:pic>
        <p:nvPicPr>
          <p:cNvPr id="81" name="Picture 80"/>
          <p:cNvPicPr>
            <a:picLocks noChangeAspect="1"/>
          </p:cNvPicPr>
          <p:nvPr/>
        </p:nvPicPr>
        <p:blipFill>
          <a:blip r:embed="rId14"/>
          <a:stretch>
            <a:fillRect/>
          </a:stretch>
        </p:blipFill>
        <p:spPr>
          <a:xfrm>
            <a:off x="215340" y="3302216"/>
            <a:ext cx="2092500" cy="2340000"/>
          </a:xfrm>
          <a:prstGeom prst="rect">
            <a:avLst/>
          </a:prstGeom>
        </p:spPr>
      </p:pic>
      <p:pic>
        <p:nvPicPr>
          <p:cNvPr id="82" name="Picture 81"/>
          <p:cNvPicPr>
            <a:picLocks noChangeAspect="1"/>
          </p:cNvPicPr>
          <p:nvPr/>
        </p:nvPicPr>
        <p:blipFill>
          <a:blip r:embed="rId10"/>
          <a:stretch>
            <a:fillRect/>
          </a:stretch>
        </p:blipFill>
        <p:spPr>
          <a:xfrm>
            <a:off x="1447611" y="5043761"/>
            <a:ext cx="1237500" cy="1462500"/>
          </a:xfrm>
          <a:prstGeom prst="rect">
            <a:avLst/>
          </a:prstGeom>
        </p:spPr>
      </p:pic>
      <p:pic>
        <p:nvPicPr>
          <p:cNvPr id="83" name="Picture 82"/>
          <p:cNvPicPr>
            <a:picLocks noChangeAspect="1"/>
          </p:cNvPicPr>
          <p:nvPr/>
        </p:nvPicPr>
        <p:blipFill>
          <a:blip r:embed="rId15"/>
          <a:stretch>
            <a:fillRect/>
          </a:stretch>
        </p:blipFill>
        <p:spPr>
          <a:xfrm>
            <a:off x="2788810" y="4960912"/>
            <a:ext cx="447874" cy="1224190"/>
          </a:xfrm>
          <a:prstGeom prst="rect">
            <a:avLst/>
          </a:prstGeom>
        </p:spPr>
      </p:pic>
      <p:sp>
        <p:nvSpPr>
          <p:cNvPr id="85" name="TextBox 84"/>
          <p:cNvSpPr txBox="1"/>
          <p:nvPr/>
        </p:nvSpPr>
        <p:spPr>
          <a:xfrm>
            <a:off x="581025" y="1657972"/>
            <a:ext cx="3600450" cy="707886"/>
          </a:xfrm>
          <a:prstGeom prst="rect">
            <a:avLst/>
          </a:prstGeom>
          <a:noFill/>
        </p:spPr>
        <p:txBody>
          <a:bodyPr wrap="square" rtlCol="0">
            <a:spAutoFit/>
          </a:bodyPr>
          <a:lstStyle/>
          <a:p>
            <a:r>
              <a:rPr lang="en-US" sz="4000" dirty="0" err="1" smtClean="0">
                <a:solidFill>
                  <a:schemeClr val="bg1"/>
                </a:solidFill>
                <a:latin typeface="Segoe UI Light" panose="020B0502040204020203" pitchFamily="34" charset="0"/>
                <a:cs typeface="Segoe UI Light" panose="020B0502040204020203" pitchFamily="34" charset="0"/>
              </a:rPr>
              <a:t>AutoScale</a:t>
            </a:r>
            <a:endParaRPr lang="en-US" sz="4000" dirty="0">
              <a:solidFill>
                <a:schemeClr val="bg1"/>
              </a:solidFill>
              <a:latin typeface="Segoe UI Light" panose="020B0502040204020203" pitchFamily="34" charset="0"/>
              <a:cs typeface="Segoe UI Light" panose="020B0502040204020203" pitchFamily="34" charset="0"/>
            </a:endParaRPr>
          </a:p>
        </p:txBody>
      </p:sp>
      <p:grpSp>
        <p:nvGrpSpPr>
          <p:cNvPr id="89" name="Group 88"/>
          <p:cNvGrpSpPr/>
          <p:nvPr/>
        </p:nvGrpSpPr>
        <p:grpSpPr>
          <a:xfrm>
            <a:off x="9787568" y="-79793"/>
            <a:ext cx="934789" cy="1104751"/>
            <a:chOff x="9827324" y="-40038"/>
            <a:chExt cx="934789" cy="1104751"/>
          </a:xfrm>
        </p:grpSpPr>
        <p:pic>
          <p:nvPicPr>
            <p:cNvPr id="90" name="Picture 89"/>
            <p:cNvPicPr>
              <a:picLocks noChangeAspect="1"/>
            </p:cNvPicPr>
            <p:nvPr/>
          </p:nvPicPr>
          <p:blipFill>
            <a:blip r:embed="rId10"/>
            <a:stretch>
              <a:fillRect/>
            </a:stretch>
          </p:blipFill>
          <p:spPr>
            <a:xfrm>
              <a:off x="9827324" y="-40038"/>
              <a:ext cx="934789" cy="1104751"/>
            </a:xfrm>
            <a:prstGeom prst="rect">
              <a:avLst/>
            </a:prstGeom>
          </p:spPr>
        </p:pic>
        <p:pic>
          <p:nvPicPr>
            <p:cNvPr id="91" name="Picture 90"/>
            <p:cNvPicPr>
              <a:picLocks noChangeAspect="1"/>
            </p:cNvPicPr>
            <p:nvPr/>
          </p:nvPicPr>
          <p:blipFill>
            <a:blip r:embed="rId16"/>
            <a:stretch>
              <a:fillRect/>
            </a:stretch>
          </p:blipFill>
          <p:spPr>
            <a:xfrm>
              <a:off x="10368710" y="254515"/>
              <a:ext cx="147937" cy="295874"/>
            </a:xfrm>
            <a:prstGeom prst="rect">
              <a:avLst/>
            </a:prstGeom>
          </p:spPr>
        </p:pic>
      </p:grpSp>
      <p:grpSp>
        <p:nvGrpSpPr>
          <p:cNvPr id="68" name="Group 67"/>
          <p:cNvGrpSpPr/>
          <p:nvPr/>
        </p:nvGrpSpPr>
        <p:grpSpPr>
          <a:xfrm>
            <a:off x="7777456" y="-2431811"/>
            <a:ext cx="2712308" cy="4040125"/>
            <a:chOff x="768089" y="-1605208"/>
            <a:chExt cx="3768750" cy="5613751"/>
          </a:xfrm>
        </p:grpSpPr>
        <p:pic>
          <p:nvPicPr>
            <p:cNvPr id="69" name="Picture 68"/>
            <p:cNvPicPr>
              <a:picLocks noChangeAspect="1"/>
            </p:cNvPicPr>
            <p:nvPr/>
          </p:nvPicPr>
          <p:blipFill>
            <a:blip r:embed="rId3"/>
            <a:stretch>
              <a:fillRect/>
            </a:stretch>
          </p:blipFill>
          <p:spPr>
            <a:xfrm>
              <a:off x="768089" y="-1605208"/>
              <a:ext cx="3768750" cy="5613751"/>
            </a:xfrm>
            <a:prstGeom prst="rect">
              <a:avLst/>
            </a:prstGeom>
          </p:spPr>
        </p:pic>
        <p:pic>
          <p:nvPicPr>
            <p:cNvPr id="70" name="Picture 69"/>
            <p:cNvPicPr>
              <a:picLocks noChangeAspect="1"/>
            </p:cNvPicPr>
            <p:nvPr/>
          </p:nvPicPr>
          <p:blipFill>
            <a:blip r:embed="rId4"/>
            <a:stretch>
              <a:fillRect/>
            </a:stretch>
          </p:blipFill>
          <p:spPr>
            <a:xfrm>
              <a:off x="1755198" y="534480"/>
              <a:ext cx="1361250" cy="1800000"/>
            </a:xfrm>
            <a:prstGeom prst="rect">
              <a:avLst/>
            </a:prstGeom>
          </p:spPr>
        </p:pic>
      </p:grpSp>
      <p:grpSp>
        <p:nvGrpSpPr>
          <p:cNvPr id="71" name="Group 70"/>
          <p:cNvGrpSpPr/>
          <p:nvPr/>
        </p:nvGrpSpPr>
        <p:grpSpPr>
          <a:xfrm>
            <a:off x="10357370" y="-722753"/>
            <a:ext cx="2712308" cy="4040125"/>
            <a:chOff x="768089" y="-1605208"/>
            <a:chExt cx="3768750" cy="5613751"/>
          </a:xfrm>
        </p:grpSpPr>
        <p:pic>
          <p:nvPicPr>
            <p:cNvPr id="72" name="Picture 71"/>
            <p:cNvPicPr>
              <a:picLocks noChangeAspect="1"/>
            </p:cNvPicPr>
            <p:nvPr/>
          </p:nvPicPr>
          <p:blipFill>
            <a:blip r:embed="rId3"/>
            <a:stretch>
              <a:fillRect/>
            </a:stretch>
          </p:blipFill>
          <p:spPr>
            <a:xfrm>
              <a:off x="768089" y="-1605208"/>
              <a:ext cx="3768750" cy="5613751"/>
            </a:xfrm>
            <a:prstGeom prst="rect">
              <a:avLst/>
            </a:prstGeom>
          </p:spPr>
        </p:pic>
        <p:pic>
          <p:nvPicPr>
            <p:cNvPr id="73" name="Picture 72"/>
            <p:cNvPicPr>
              <a:picLocks noChangeAspect="1"/>
            </p:cNvPicPr>
            <p:nvPr/>
          </p:nvPicPr>
          <p:blipFill>
            <a:blip r:embed="rId4"/>
            <a:stretch>
              <a:fillRect/>
            </a:stretch>
          </p:blipFill>
          <p:spPr>
            <a:xfrm>
              <a:off x="1755198" y="534480"/>
              <a:ext cx="1361250" cy="1800000"/>
            </a:xfrm>
            <a:prstGeom prst="rect">
              <a:avLst/>
            </a:prstGeom>
          </p:spPr>
        </p:pic>
      </p:grpSp>
      <p:grpSp>
        <p:nvGrpSpPr>
          <p:cNvPr id="74" name="Group 73"/>
          <p:cNvGrpSpPr/>
          <p:nvPr/>
        </p:nvGrpSpPr>
        <p:grpSpPr>
          <a:xfrm>
            <a:off x="10357370" y="-3128495"/>
            <a:ext cx="2712308" cy="4040125"/>
            <a:chOff x="768089" y="-1605208"/>
            <a:chExt cx="3768750" cy="5613751"/>
          </a:xfrm>
        </p:grpSpPr>
        <p:pic>
          <p:nvPicPr>
            <p:cNvPr id="75" name="Picture 74"/>
            <p:cNvPicPr>
              <a:picLocks noChangeAspect="1"/>
            </p:cNvPicPr>
            <p:nvPr/>
          </p:nvPicPr>
          <p:blipFill>
            <a:blip r:embed="rId3"/>
            <a:stretch>
              <a:fillRect/>
            </a:stretch>
          </p:blipFill>
          <p:spPr>
            <a:xfrm>
              <a:off x="768089" y="-1605208"/>
              <a:ext cx="3768750" cy="5613751"/>
            </a:xfrm>
            <a:prstGeom prst="rect">
              <a:avLst/>
            </a:prstGeom>
          </p:spPr>
        </p:pic>
        <p:pic>
          <p:nvPicPr>
            <p:cNvPr id="76" name="Picture 75"/>
            <p:cNvPicPr>
              <a:picLocks noChangeAspect="1"/>
            </p:cNvPicPr>
            <p:nvPr/>
          </p:nvPicPr>
          <p:blipFill>
            <a:blip r:embed="rId4"/>
            <a:stretch>
              <a:fillRect/>
            </a:stretch>
          </p:blipFill>
          <p:spPr>
            <a:xfrm>
              <a:off x="1755198" y="534480"/>
              <a:ext cx="1361250" cy="1800000"/>
            </a:xfrm>
            <a:prstGeom prst="rect">
              <a:avLst/>
            </a:prstGeom>
          </p:spPr>
        </p:pic>
      </p:grpSp>
      <p:sp>
        <p:nvSpPr>
          <p:cNvPr id="86" name="TextBox 85"/>
          <p:cNvSpPr txBox="1"/>
          <p:nvPr/>
        </p:nvSpPr>
        <p:spPr>
          <a:xfrm rot="2035382">
            <a:off x="4953778" y="4105871"/>
            <a:ext cx="2386532" cy="954107"/>
          </a:xfrm>
          <a:prstGeom prst="rect">
            <a:avLst/>
          </a:prstGeom>
          <a:noFill/>
        </p:spPr>
        <p:txBody>
          <a:bodyPr wrap="square" rtlCol="0">
            <a:spAutoFit/>
          </a:bodyPr>
          <a:lstStyle/>
          <a:p>
            <a:r>
              <a:rPr lang="en-US" sz="2800" dirty="0" smtClean="0">
                <a:solidFill>
                  <a:schemeClr val="bg1"/>
                </a:solidFill>
                <a:latin typeface="Segoe UI" panose="020B0502040204020203" pitchFamily="34" charset="0"/>
                <a:cs typeface="Segoe UI" panose="020B0502040204020203" pitchFamily="34" charset="0"/>
              </a:rPr>
              <a:t>Web App</a:t>
            </a:r>
            <a:endParaRPr lang="en-US" sz="2800" dirty="0">
              <a:solidFill>
                <a:schemeClr val="bg1"/>
              </a:solidFill>
              <a:latin typeface="Segoe UI" panose="020B0502040204020203" pitchFamily="34" charset="0"/>
              <a:cs typeface="Segoe UI" panose="020B0502040204020203" pitchFamily="34" charset="0"/>
            </a:endParaRPr>
          </a:p>
          <a:p>
            <a:endParaRPr lang="en-US" sz="2800" dirty="0" smtClean="0">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7562046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250"/>
                                  </p:stCondLst>
                                  <p:childTnLst>
                                    <p:set>
                                      <p:cBhvr>
                                        <p:cTn id="6" dur="1" fill="hold">
                                          <p:stCondLst>
                                            <p:cond delay="0"/>
                                          </p:stCondLst>
                                        </p:cTn>
                                        <p:tgtEl>
                                          <p:spTgt spid="77"/>
                                        </p:tgtEl>
                                        <p:attrNameLst>
                                          <p:attrName>style.visibility</p:attrName>
                                        </p:attrNameLst>
                                      </p:cBhvr>
                                      <p:to>
                                        <p:strVal val="visible"/>
                                      </p:to>
                                    </p:set>
                                    <p:animEffect transition="in" filter="wipe(left)">
                                      <p:cBhvr>
                                        <p:cTn id="7" dur="500"/>
                                        <p:tgtEl>
                                          <p:spTgt spid="77"/>
                                        </p:tgtEl>
                                      </p:cBhvr>
                                    </p:animEffect>
                                  </p:childTnLst>
                                </p:cTn>
                              </p:par>
                            </p:childTnLst>
                          </p:cTn>
                        </p:par>
                        <p:par>
                          <p:cTn id="8" fill="hold">
                            <p:stCondLst>
                              <p:cond delay="750"/>
                            </p:stCondLst>
                            <p:childTnLst>
                              <p:par>
                                <p:cTn id="9" presetID="10" presetClass="entr" presetSubtype="0" fill="hold" nodeType="afterEffect">
                                  <p:stCondLst>
                                    <p:cond delay="0"/>
                                  </p:stCondLst>
                                  <p:childTnLst>
                                    <p:set>
                                      <p:cBhvr>
                                        <p:cTn id="10" dur="1" fill="hold">
                                          <p:stCondLst>
                                            <p:cond delay="0"/>
                                          </p:stCondLst>
                                        </p:cTn>
                                        <p:tgtEl>
                                          <p:spTgt spid="46"/>
                                        </p:tgtEl>
                                        <p:attrNameLst>
                                          <p:attrName>style.visibility</p:attrName>
                                        </p:attrNameLst>
                                      </p:cBhvr>
                                      <p:to>
                                        <p:strVal val="visible"/>
                                      </p:to>
                                    </p:set>
                                    <p:animEffect transition="in" filter="fade">
                                      <p:cBhvr>
                                        <p:cTn id="11" dur="250"/>
                                        <p:tgtEl>
                                          <p:spTgt spid="46"/>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fade">
                                      <p:cBhvr>
                                        <p:cTn id="15" dur="250"/>
                                        <p:tgtEl>
                                          <p:spTgt spid="39"/>
                                        </p:tgtEl>
                                      </p:cBhvr>
                                    </p:animEffect>
                                  </p:childTnLst>
                                </p:cTn>
                              </p:par>
                            </p:childTnLst>
                          </p:cTn>
                        </p:par>
                        <p:par>
                          <p:cTn id="16" fill="hold">
                            <p:stCondLst>
                              <p:cond delay="1250"/>
                            </p:stCondLst>
                            <p:childTnLst>
                              <p:par>
                                <p:cTn id="17" presetID="10" presetClass="entr" presetSubtype="0" fill="hold" nodeType="afterEffect">
                                  <p:stCondLst>
                                    <p:cond delay="0"/>
                                  </p:stCondLst>
                                  <p:childTnLst>
                                    <p:set>
                                      <p:cBhvr>
                                        <p:cTn id="18" dur="1" fill="hold">
                                          <p:stCondLst>
                                            <p:cond delay="0"/>
                                          </p:stCondLst>
                                        </p:cTn>
                                        <p:tgtEl>
                                          <p:spTgt spid="59"/>
                                        </p:tgtEl>
                                        <p:attrNameLst>
                                          <p:attrName>style.visibility</p:attrName>
                                        </p:attrNameLst>
                                      </p:cBhvr>
                                      <p:to>
                                        <p:strVal val="visible"/>
                                      </p:to>
                                    </p:set>
                                    <p:animEffect transition="in" filter="fade">
                                      <p:cBhvr>
                                        <p:cTn id="19" dur="250"/>
                                        <p:tgtEl>
                                          <p:spTgt spid="59"/>
                                        </p:tgtEl>
                                      </p:cBhvr>
                                    </p:animEffect>
                                  </p:childTnLst>
                                </p:cTn>
                              </p:par>
                            </p:childTnLst>
                          </p:cTn>
                        </p:par>
                        <p:par>
                          <p:cTn id="20" fill="hold">
                            <p:stCondLst>
                              <p:cond delay="1500"/>
                            </p:stCondLst>
                            <p:childTnLst>
                              <p:par>
                                <p:cTn id="21" presetID="10" presetClass="entr" presetSubtype="0" fill="hold" nodeType="afterEffect">
                                  <p:stCondLst>
                                    <p:cond delay="0"/>
                                  </p:stCondLst>
                                  <p:childTnLst>
                                    <p:set>
                                      <p:cBhvr>
                                        <p:cTn id="22" dur="1" fill="hold">
                                          <p:stCondLst>
                                            <p:cond delay="0"/>
                                          </p:stCondLst>
                                        </p:cTn>
                                        <p:tgtEl>
                                          <p:spTgt spid="65"/>
                                        </p:tgtEl>
                                        <p:attrNameLst>
                                          <p:attrName>style.visibility</p:attrName>
                                        </p:attrNameLst>
                                      </p:cBhvr>
                                      <p:to>
                                        <p:strVal val="visible"/>
                                      </p:to>
                                    </p:set>
                                    <p:animEffect transition="in" filter="fade">
                                      <p:cBhvr>
                                        <p:cTn id="23" dur="250"/>
                                        <p:tgtEl>
                                          <p:spTgt spid="65"/>
                                        </p:tgtEl>
                                      </p:cBhvr>
                                    </p:animEffect>
                                  </p:childTnLst>
                                </p:cTn>
                              </p:par>
                            </p:childTnLst>
                          </p:cTn>
                        </p:par>
                        <p:par>
                          <p:cTn id="24" fill="hold">
                            <p:stCondLst>
                              <p:cond delay="1750"/>
                            </p:stCondLst>
                            <p:childTnLst>
                              <p:par>
                                <p:cTn id="25" presetID="10" presetClass="entr" presetSubtype="0" fill="hold" nodeType="afterEffect">
                                  <p:stCondLst>
                                    <p:cond delay="0"/>
                                  </p:stCondLst>
                                  <p:childTnLst>
                                    <p:set>
                                      <p:cBhvr>
                                        <p:cTn id="26" dur="1" fill="hold">
                                          <p:stCondLst>
                                            <p:cond delay="0"/>
                                          </p:stCondLst>
                                        </p:cTn>
                                        <p:tgtEl>
                                          <p:spTgt spid="62"/>
                                        </p:tgtEl>
                                        <p:attrNameLst>
                                          <p:attrName>style.visibility</p:attrName>
                                        </p:attrNameLst>
                                      </p:cBhvr>
                                      <p:to>
                                        <p:strVal val="visible"/>
                                      </p:to>
                                    </p:set>
                                    <p:animEffect transition="in" filter="fade">
                                      <p:cBhvr>
                                        <p:cTn id="27" dur="250"/>
                                        <p:tgtEl>
                                          <p:spTgt spid="62"/>
                                        </p:tgtEl>
                                      </p:cBhvr>
                                    </p:animEffect>
                                  </p:childTnLst>
                                </p:cTn>
                              </p:par>
                            </p:childTnLst>
                          </p:cTn>
                        </p:par>
                        <p:par>
                          <p:cTn id="28" fill="hold">
                            <p:stCondLst>
                              <p:cond delay="2000"/>
                            </p:stCondLst>
                            <p:childTnLst>
                              <p:par>
                                <p:cTn id="29" presetID="10" presetClass="entr" presetSubtype="0" fill="hold" nodeType="afterEffect">
                                  <p:stCondLst>
                                    <p:cond delay="0"/>
                                  </p:stCondLst>
                                  <p:childTnLst>
                                    <p:set>
                                      <p:cBhvr>
                                        <p:cTn id="30" dur="1" fill="hold">
                                          <p:stCondLst>
                                            <p:cond delay="0"/>
                                          </p:stCondLst>
                                        </p:cTn>
                                        <p:tgtEl>
                                          <p:spTgt spid="56"/>
                                        </p:tgtEl>
                                        <p:attrNameLst>
                                          <p:attrName>style.visibility</p:attrName>
                                        </p:attrNameLst>
                                      </p:cBhvr>
                                      <p:to>
                                        <p:strVal val="visible"/>
                                      </p:to>
                                    </p:set>
                                    <p:animEffect transition="in" filter="fade">
                                      <p:cBhvr>
                                        <p:cTn id="31" dur="250"/>
                                        <p:tgtEl>
                                          <p:spTgt spid="56"/>
                                        </p:tgtEl>
                                      </p:cBhvr>
                                    </p:animEffect>
                                  </p:childTnLst>
                                </p:cTn>
                              </p:par>
                            </p:childTnLst>
                          </p:cTn>
                        </p:par>
                        <p:par>
                          <p:cTn id="32" fill="hold">
                            <p:stCondLst>
                              <p:cond delay="2250"/>
                            </p:stCondLst>
                            <p:childTnLst>
                              <p:par>
                                <p:cTn id="33" presetID="10" presetClass="entr" presetSubtype="0" fill="hold" nodeType="afterEffect">
                                  <p:stCondLst>
                                    <p:cond delay="0"/>
                                  </p:stCondLst>
                                  <p:childTnLst>
                                    <p:set>
                                      <p:cBhvr>
                                        <p:cTn id="34" dur="1" fill="hold">
                                          <p:stCondLst>
                                            <p:cond delay="0"/>
                                          </p:stCondLst>
                                        </p:cTn>
                                        <p:tgtEl>
                                          <p:spTgt spid="68"/>
                                        </p:tgtEl>
                                        <p:attrNameLst>
                                          <p:attrName>style.visibility</p:attrName>
                                        </p:attrNameLst>
                                      </p:cBhvr>
                                      <p:to>
                                        <p:strVal val="visible"/>
                                      </p:to>
                                    </p:set>
                                    <p:animEffect transition="in" filter="fade">
                                      <p:cBhvr>
                                        <p:cTn id="35" dur="250"/>
                                        <p:tgtEl>
                                          <p:spTgt spid="68"/>
                                        </p:tgtEl>
                                      </p:cBhvr>
                                    </p:animEffect>
                                  </p:childTnLst>
                                </p:cTn>
                              </p:par>
                            </p:childTnLst>
                          </p:cTn>
                        </p:par>
                        <p:par>
                          <p:cTn id="36" fill="hold">
                            <p:stCondLst>
                              <p:cond delay="2500"/>
                            </p:stCondLst>
                            <p:childTnLst>
                              <p:par>
                                <p:cTn id="37" presetID="10" presetClass="entr" presetSubtype="0" fill="hold" nodeType="afterEffect">
                                  <p:stCondLst>
                                    <p:cond delay="0"/>
                                  </p:stCondLst>
                                  <p:childTnLst>
                                    <p:set>
                                      <p:cBhvr>
                                        <p:cTn id="38" dur="1" fill="hold">
                                          <p:stCondLst>
                                            <p:cond delay="0"/>
                                          </p:stCondLst>
                                        </p:cTn>
                                        <p:tgtEl>
                                          <p:spTgt spid="71"/>
                                        </p:tgtEl>
                                        <p:attrNameLst>
                                          <p:attrName>style.visibility</p:attrName>
                                        </p:attrNameLst>
                                      </p:cBhvr>
                                      <p:to>
                                        <p:strVal val="visible"/>
                                      </p:to>
                                    </p:set>
                                    <p:animEffect transition="in" filter="fade">
                                      <p:cBhvr>
                                        <p:cTn id="39" dur="250"/>
                                        <p:tgtEl>
                                          <p:spTgt spid="71"/>
                                        </p:tgtEl>
                                      </p:cBhvr>
                                    </p:animEffect>
                                  </p:childTnLst>
                                </p:cTn>
                              </p:par>
                            </p:childTnLst>
                          </p:cTn>
                        </p:par>
                        <p:par>
                          <p:cTn id="40" fill="hold">
                            <p:stCondLst>
                              <p:cond delay="2750"/>
                            </p:stCondLst>
                            <p:childTnLst>
                              <p:par>
                                <p:cTn id="41" presetID="10" presetClass="entr" presetSubtype="0" fill="hold" nodeType="afterEffect">
                                  <p:stCondLst>
                                    <p:cond delay="0"/>
                                  </p:stCondLst>
                                  <p:childTnLst>
                                    <p:set>
                                      <p:cBhvr>
                                        <p:cTn id="42" dur="1" fill="hold">
                                          <p:stCondLst>
                                            <p:cond delay="0"/>
                                          </p:stCondLst>
                                        </p:cTn>
                                        <p:tgtEl>
                                          <p:spTgt spid="74"/>
                                        </p:tgtEl>
                                        <p:attrNameLst>
                                          <p:attrName>style.visibility</p:attrName>
                                        </p:attrNameLst>
                                      </p:cBhvr>
                                      <p:to>
                                        <p:strVal val="visible"/>
                                      </p:to>
                                    </p:set>
                                    <p:animEffect transition="in" filter="fade">
                                      <p:cBhvr>
                                        <p:cTn id="43" dur="250"/>
                                        <p:tgtEl>
                                          <p:spTgt spid="74"/>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xit" presetSubtype="0" fill="hold" nodeType="clickEffect">
                                  <p:stCondLst>
                                    <p:cond delay="0"/>
                                  </p:stCondLst>
                                  <p:childTnLst>
                                    <p:animEffect transition="out" filter="fade">
                                      <p:cBhvr>
                                        <p:cTn id="47" dur="500"/>
                                        <p:tgtEl>
                                          <p:spTgt spid="77"/>
                                        </p:tgtEl>
                                      </p:cBhvr>
                                    </p:animEffect>
                                    <p:set>
                                      <p:cBhvr>
                                        <p:cTn id="48" dur="1" fill="hold">
                                          <p:stCondLst>
                                            <p:cond delay="499"/>
                                          </p:stCondLst>
                                        </p:cTn>
                                        <p:tgtEl>
                                          <p:spTgt spid="77"/>
                                        </p:tgtEl>
                                        <p:attrNameLst>
                                          <p:attrName>style.visibility</p:attrName>
                                        </p:attrNameLst>
                                      </p:cBhvr>
                                      <p:to>
                                        <p:strVal val="hidden"/>
                                      </p:to>
                                    </p:set>
                                  </p:childTnLst>
                                </p:cTn>
                              </p:par>
                            </p:childTnLst>
                          </p:cTn>
                        </p:par>
                        <p:par>
                          <p:cTn id="49" fill="hold">
                            <p:stCondLst>
                              <p:cond delay="500"/>
                            </p:stCondLst>
                            <p:childTnLst>
                              <p:par>
                                <p:cTn id="50" presetID="10" presetClass="exit" presetSubtype="0" fill="hold" nodeType="afterEffect">
                                  <p:stCondLst>
                                    <p:cond delay="250"/>
                                  </p:stCondLst>
                                  <p:childTnLst>
                                    <p:animEffect transition="out" filter="fade">
                                      <p:cBhvr>
                                        <p:cTn id="51" dur="250"/>
                                        <p:tgtEl>
                                          <p:spTgt spid="46"/>
                                        </p:tgtEl>
                                      </p:cBhvr>
                                    </p:animEffect>
                                    <p:set>
                                      <p:cBhvr>
                                        <p:cTn id="52" dur="1" fill="hold">
                                          <p:stCondLst>
                                            <p:cond delay="249"/>
                                          </p:stCondLst>
                                        </p:cTn>
                                        <p:tgtEl>
                                          <p:spTgt spid="46"/>
                                        </p:tgtEl>
                                        <p:attrNameLst>
                                          <p:attrName>style.visibility</p:attrName>
                                        </p:attrNameLst>
                                      </p:cBhvr>
                                      <p:to>
                                        <p:strVal val="hidden"/>
                                      </p:to>
                                    </p:set>
                                  </p:childTnLst>
                                </p:cTn>
                              </p:par>
                            </p:childTnLst>
                          </p:cTn>
                        </p:par>
                        <p:par>
                          <p:cTn id="53" fill="hold">
                            <p:stCondLst>
                              <p:cond delay="1000"/>
                            </p:stCondLst>
                            <p:childTnLst>
                              <p:par>
                                <p:cTn id="54" presetID="10" presetClass="exit" presetSubtype="0" fill="hold" nodeType="afterEffect">
                                  <p:stCondLst>
                                    <p:cond delay="0"/>
                                  </p:stCondLst>
                                  <p:childTnLst>
                                    <p:animEffect transition="out" filter="fade">
                                      <p:cBhvr>
                                        <p:cTn id="55" dur="250"/>
                                        <p:tgtEl>
                                          <p:spTgt spid="39"/>
                                        </p:tgtEl>
                                      </p:cBhvr>
                                    </p:animEffect>
                                    <p:set>
                                      <p:cBhvr>
                                        <p:cTn id="56" dur="1" fill="hold">
                                          <p:stCondLst>
                                            <p:cond delay="249"/>
                                          </p:stCondLst>
                                        </p:cTn>
                                        <p:tgtEl>
                                          <p:spTgt spid="39"/>
                                        </p:tgtEl>
                                        <p:attrNameLst>
                                          <p:attrName>style.visibility</p:attrName>
                                        </p:attrNameLst>
                                      </p:cBhvr>
                                      <p:to>
                                        <p:strVal val="hidden"/>
                                      </p:to>
                                    </p:set>
                                  </p:childTnLst>
                                </p:cTn>
                              </p:par>
                            </p:childTnLst>
                          </p:cTn>
                        </p:par>
                        <p:par>
                          <p:cTn id="57" fill="hold">
                            <p:stCondLst>
                              <p:cond delay="1250"/>
                            </p:stCondLst>
                            <p:childTnLst>
                              <p:par>
                                <p:cTn id="58" presetID="10" presetClass="exit" presetSubtype="0" fill="hold" nodeType="afterEffect">
                                  <p:stCondLst>
                                    <p:cond delay="0"/>
                                  </p:stCondLst>
                                  <p:childTnLst>
                                    <p:animEffect transition="out" filter="fade">
                                      <p:cBhvr>
                                        <p:cTn id="59" dur="250"/>
                                        <p:tgtEl>
                                          <p:spTgt spid="59"/>
                                        </p:tgtEl>
                                      </p:cBhvr>
                                    </p:animEffect>
                                    <p:set>
                                      <p:cBhvr>
                                        <p:cTn id="60" dur="1" fill="hold">
                                          <p:stCondLst>
                                            <p:cond delay="249"/>
                                          </p:stCondLst>
                                        </p:cTn>
                                        <p:tgtEl>
                                          <p:spTgt spid="59"/>
                                        </p:tgtEl>
                                        <p:attrNameLst>
                                          <p:attrName>style.visibility</p:attrName>
                                        </p:attrNameLst>
                                      </p:cBhvr>
                                      <p:to>
                                        <p:strVal val="hidden"/>
                                      </p:to>
                                    </p:set>
                                  </p:childTnLst>
                                </p:cTn>
                              </p:par>
                            </p:childTnLst>
                          </p:cTn>
                        </p:par>
                        <p:par>
                          <p:cTn id="61" fill="hold">
                            <p:stCondLst>
                              <p:cond delay="1500"/>
                            </p:stCondLst>
                            <p:childTnLst>
                              <p:par>
                                <p:cTn id="62" presetID="10" presetClass="exit" presetSubtype="0" fill="hold" nodeType="afterEffect">
                                  <p:stCondLst>
                                    <p:cond delay="0"/>
                                  </p:stCondLst>
                                  <p:childTnLst>
                                    <p:animEffect transition="out" filter="fade">
                                      <p:cBhvr>
                                        <p:cTn id="63" dur="250"/>
                                        <p:tgtEl>
                                          <p:spTgt spid="65"/>
                                        </p:tgtEl>
                                      </p:cBhvr>
                                    </p:animEffect>
                                    <p:set>
                                      <p:cBhvr>
                                        <p:cTn id="64" dur="1" fill="hold">
                                          <p:stCondLst>
                                            <p:cond delay="249"/>
                                          </p:stCondLst>
                                        </p:cTn>
                                        <p:tgtEl>
                                          <p:spTgt spid="65"/>
                                        </p:tgtEl>
                                        <p:attrNameLst>
                                          <p:attrName>style.visibility</p:attrName>
                                        </p:attrNameLst>
                                      </p:cBhvr>
                                      <p:to>
                                        <p:strVal val="hidden"/>
                                      </p:to>
                                    </p:set>
                                  </p:childTnLst>
                                </p:cTn>
                              </p:par>
                            </p:childTnLst>
                          </p:cTn>
                        </p:par>
                        <p:par>
                          <p:cTn id="65" fill="hold">
                            <p:stCondLst>
                              <p:cond delay="1750"/>
                            </p:stCondLst>
                            <p:childTnLst>
                              <p:par>
                                <p:cTn id="66" presetID="10" presetClass="exit" presetSubtype="0" fill="hold" nodeType="afterEffect">
                                  <p:stCondLst>
                                    <p:cond delay="0"/>
                                  </p:stCondLst>
                                  <p:childTnLst>
                                    <p:animEffect transition="out" filter="fade">
                                      <p:cBhvr>
                                        <p:cTn id="67" dur="250"/>
                                        <p:tgtEl>
                                          <p:spTgt spid="56"/>
                                        </p:tgtEl>
                                      </p:cBhvr>
                                    </p:animEffect>
                                    <p:set>
                                      <p:cBhvr>
                                        <p:cTn id="68" dur="1" fill="hold">
                                          <p:stCondLst>
                                            <p:cond delay="249"/>
                                          </p:stCondLst>
                                        </p:cTn>
                                        <p:tgtEl>
                                          <p:spTgt spid="56"/>
                                        </p:tgtEl>
                                        <p:attrNameLst>
                                          <p:attrName>style.visibility</p:attrName>
                                        </p:attrNameLst>
                                      </p:cBhvr>
                                      <p:to>
                                        <p:strVal val="hidden"/>
                                      </p:to>
                                    </p:set>
                                  </p:childTnLst>
                                </p:cTn>
                              </p:par>
                            </p:childTnLst>
                          </p:cTn>
                        </p:par>
                        <p:par>
                          <p:cTn id="69" fill="hold">
                            <p:stCondLst>
                              <p:cond delay="2000"/>
                            </p:stCondLst>
                            <p:childTnLst>
                              <p:par>
                                <p:cTn id="70" presetID="10" presetClass="exit" presetSubtype="0" fill="hold" nodeType="afterEffect">
                                  <p:stCondLst>
                                    <p:cond delay="0"/>
                                  </p:stCondLst>
                                  <p:childTnLst>
                                    <p:animEffect transition="out" filter="fade">
                                      <p:cBhvr>
                                        <p:cTn id="71" dur="250"/>
                                        <p:tgtEl>
                                          <p:spTgt spid="68"/>
                                        </p:tgtEl>
                                      </p:cBhvr>
                                    </p:animEffect>
                                    <p:set>
                                      <p:cBhvr>
                                        <p:cTn id="72" dur="1" fill="hold">
                                          <p:stCondLst>
                                            <p:cond delay="249"/>
                                          </p:stCondLst>
                                        </p:cTn>
                                        <p:tgtEl>
                                          <p:spTgt spid="68"/>
                                        </p:tgtEl>
                                        <p:attrNameLst>
                                          <p:attrName>style.visibility</p:attrName>
                                        </p:attrNameLst>
                                      </p:cBhvr>
                                      <p:to>
                                        <p:strVal val="hidden"/>
                                      </p:to>
                                    </p:set>
                                  </p:childTnLst>
                                </p:cTn>
                              </p:par>
                            </p:childTnLst>
                          </p:cTn>
                        </p:par>
                        <p:par>
                          <p:cTn id="73" fill="hold">
                            <p:stCondLst>
                              <p:cond delay="2250"/>
                            </p:stCondLst>
                            <p:childTnLst>
                              <p:par>
                                <p:cTn id="74" presetID="10" presetClass="exit" presetSubtype="0" fill="hold" nodeType="afterEffect">
                                  <p:stCondLst>
                                    <p:cond delay="0"/>
                                  </p:stCondLst>
                                  <p:childTnLst>
                                    <p:animEffect transition="out" filter="fade">
                                      <p:cBhvr>
                                        <p:cTn id="75" dur="250"/>
                                        <p:tgtEl>
                                          <p:spTgt spid="71"/>
                                        </p:tgtEl>
                                      </p:cBhvr>
                                    </p:animEffect>
                                    <p:set>
                                      <p:cBhvr>
                                        <p:cTn id="76" dur="1" fill="hold">
                                          <p:stCondLst>
                                            <p:cond delay="249"/>
                                          </p:stCondLst>
                                        </p:cTn>
                                        <p:tgtEl>
                                          <p:spTgt spid="71"/>
                                        </p:tgtEl>
                                        <p:attrNameLst>
                                          <p:attrName>style.visibility</p:attrName>
                                        </p:attrNameLst>
                                      </p:cBhvr>
                                      <p:to>
                                        <p:strVal val="hidden"/>
                                      </p:to>
                                    </p:set>
                                  </p:childTnLst>
                                </p:cTn>
                              </p:par>
                            </p:childTnLst>
                          </p:cTn>
                        </p:par>
                        <p:par>
                          <p:cTn id="77" fill="hold">
                            <p:stCondLst>
                              <p:cond delay="2500"/>
                            </p:stCondLst>
                            <p:childTnLst>
                              <p:par>
                                <p:cTn id="78" presetID="10" presetClass="exit" presetSubtype="0" fill="hold" nodeType="afterEffect">
                                  <p:stCondLst>
                                    <p:cond delay="0"/>
                                  </p:stCondLst>
                                  <p:childTnLst>
                                    <p:animEffect transition="out" filter="fade">
                                      <p:cBhvr>
                                        <p:cTn id="79" dur="250"/>
                                        <p:tgtEl>
                                          <p:spTgt spid="74"/>
                                        </p:tgtEl>
                                      </p:cBhvr>
                                    </p:animEffect>
                                    <p:set>
                                      <p:cBhvr>
                                        <p:cTn id="80" dur="1" fill="hold">
                                          <p:stCondLst>
                                            <p:cond delay="249"/>
                                          </p:stCondLst>
                                        </p:cTn>
                                        <p:tgtEl>
                                          <p:spTgt spid="74"/>
                                        </p:tgtEl>
                                        <p:attrNameLst>
                                          <p:attrName>style.visibility</p:attrName>
                                        </p:attrNameLst>
                                      </p:cBhvr>
                                      <p:to>
                                        <p:strVal val="hidden"/>
                                      </p:to>
                                    </p:set>
                                  </p:childTnLst>
                                </p:cTn>
                              </p:par>
                            </p:childTnLst>
                          </p:cTn>
                        </p:par>
                        <p:par>
                          <p:cTn id="81" fill="hold">
                            <p:stCondLst>
                              <p:cond delay="2750"/>
                            </p:stCondLst>
                            <p:childTnLst>
                              <p:par>
                                <p:cTn id="82" presetID="10" presetClass="exit" presetSubtype="0" fill="hold" nodeType="afterEffect">
                                  <p:stCondLst>
                                    <p:cond delay="0"/>
                                  </p:stCondLst>
                                  <p:childTnLst>
                                    <p:animEffect transition="out" filter="fade">
                                      <p:cBhvr>
                                        <p:cTn id="83" dur="250"/>
                                        <p:tgtEl>
                                          <p:spTgt spid="62"/>
                                        </p:tgtEl>
                                      </p:cBhvr>
                                    </p:animEffect>
                                    <p:set>
                                      <p:cBhvr>
                                        <p:cTn id="84" dur="1" fill="hold">
                                          <p:stCondLst>
                                            <p:cond delay="249"/>
                                          </p:stCondLst>
                                        </p:cTn>
                                        <p:tgtEl>
                                          <p:spTgt spid="6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p:nvPr>
        </p:nvSpPr>
        <p:spPr>
          <a:xfrm>
            <a:off x="636116" y="2125663"/>
            <a:ext cx="10722224" cy="1266359"/>
          </a:xfrm>
        </p:spPr>
        <p:txBody>
          <a:bodyPr/>
          <a:lstStyle/>
          <a:p>
            <a:r>
              <a:rPr lang="en-US" sz="8800" dirty="0" smtClean="0"/>
              <a:t>App Service Environment</a:t>
            </a:r>
            <a:endParaRPr lang="en-US" sz="8800" dirty="0"/>
          </a:p>
        </p:txBody>
      </p:sp>
    </p:spTree>
    <p:extLst>
      <p:ext uri="{BB962C8B-B14F-4D97-AF65-F5344CB8AC3E}">
        <p14:creationId xmlns:p14="http://schemas.microsoft.com/office/powerpoint/2010/main" val="248097052"/>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Azure App Service</a:t>
            </a:r>
            <a:endParaRPr lang="en-US" dirty="0"/>
          </a:p>
        </p:txBody>
      </p:sp>
    </p:spTree>
    <p:extLst>
      <p:ext uri="{BB962C8B-B14F-4D97-AF65-F5344CB8AC3E}">
        <p14:creationId xmlns:p14="http://schemas.microsoft.com/office/powerpoint/2010/main" val="734000320"/>
      </p:ext>
    </p:extLst>
  </p:cSld>
  <p:clrMapOvr>
    <a:masterClrMapping/>
  </p:clrMapOvr>
  <p:transition>
    <p:fade/>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 Placeholder 3"/>
          <p:cNvSpPr>
            <a:spLocks noGrp="1"/>
          </p:cNvSpPr>
          <p:nvPr>
            <p:ph type="body" sz="quarter" idx="4294967295"/>
          </p:nvPr>
        </p:nvSpPr>
        <p:spPr>
          <a:xfrm>
            <a:off x="274638" y="1438275"/>
            <a:ext cx="11917362" cy="5373688"/>
          </a:xfrm>
          <a:prstGeom prst="rect">
            <a:avLst/>
          </a:prstGeom>
        </p:spPr>
        <p:txBody>
          <a:bodyPr/>
          <a:lstStyle/>
          <a:p>
            <a:r>
              <a:rPr lang="en-US" dirty="0"/>
              <a:t>New Premium Tier Feature</a:t>
            </a:r>
          </a:p>
          <a:p>
            <a:r>
              <a:rPr lang="en-US" dirty="0"/>
              <a:t>Dedicated compute resources and network </a:t>
            </a:r>
            <a:r>
              <a:rPr lang="en-US" dirty="0" smtClean="0"/>
              <a:t>resources</a:t>
            </a:r>
          </a:p>
          <a:p>
            <a:r>
              <a:rPr lang="en-US" dirty="0" smtClean="0"/>
              <a:t>Increased </a:t>
            </a:r>
            <a:r>
              <a:rPr lang="en-US" dirty="0"/>
              <a:t>Scaling </a:t>
            </a:r>
            <a:r>
              <a:rPr lang="en-US" dirty="0" smtClean="0"/>
              <a:t>Options</a:t>
            </a:r>
          </a:p>
          <a:p>
            <a:r>
              <a:rPr lang="en-US" dirty="0"/>
              <a:t>Directly created in a Virtual </a:t>
            </a:r>
            <a:r>
              <a:rPr lang="en-US" dirty="0" smtClean="0"/>
              <a:t>Network</a:t>
            </a:r>
          </a:p>
          <a:p>
            <a:r>
              <a:rPr lang="en-US" dirty="0" smtClean="0"/>
              <a:t>Support all </a:t>
            </a:r>
            <a:r>
              <a:rPr lang="en-US" dirty="0"/>
              <a:t>Web App features and capabilities </a:t>
            </a:r>
          </a:p>
          <a:p>
            <a:r>
              <a:rPr lang="en-US" dirty="0"/>
              <a:t>Support Web, Mobile and API </a:t>
            </a:r>
            <a:r>
              <a:rPr lang="en-US" dirty="0" smtClean="0"/>
              <a:t>Apps</a:t>
            </a:r>
            <a:endParaRPr lang="en-US" dirty="0"/>
          </a:p>
          <a:p>
            <a:r>
              <a:rPr lang="en-US" dirty="0"/>
              <a:t>Global Scale</a:t>
            </a:r>
          </a:p>
          <a:p>
            <a:endParaRPr lang="en-US" dirty="0"/>
          </a:p>
        </p:txBody>
      </p:sp>
      <p:sp>
        <p:nvSpPr>
          <p:cNvPr id="3" name="Title 2"/>
          <p:cNvSpPr>
            <a:spLocks noGrp="1"/>
          </p:cNvSpPr>
          <p:nvPr>
            <p:ph type="title" idx="4294967295"/>
          </p:nvPr>
        </p:nvSpPr>
        <p:spPr>
          <a:xfrm>
            <a:off x="536575" y="288925"/>
            <a:ext cx="11655425" cy="900113"/>
          </a:xfrm>
          <a:prstGeom prst="rect">
            <a:avLst/>
          </a:prstGeom>
        </p:spPr>
        <p:txBody>
          <a:bodyPr/>
          <a:lstStyle/>
          <a:p>
            <a:r>
              <a:rPr lang="en-US" dirty="0" smtClean="0"/>
              <a:t>App </a:t>
            </a:r>
            <a:r>
              <a:rPr lang="en-US" dirty="0"/>
              <a:t>Service </a:t>
            </a:r>
            <a:r>
              <a:rPr lang="en-US" dirty="0" smtClean="0"/>
              <a:t>Environment (ASE)</a:t>
            </a:r>
            <a:endParaRPr lang="en-US" dirty="0"/>
          </a:p>
        </p:txBody>
      </p:sp>
      <p:grpSp>
        <p:nvGrpSpPr>
          <p:cNvPr id="23" name="Group 22"/>
          <p:cNvGrpSpPr>
            <a:grpSpLocks noChangeAspect="1"/>
          </p:cNvGrpSpPr>
          <p:nvPr/>
        </p:nvGrpSpPr>
        <p:grpSpPr>
          <a:xfrm>
            <a:off x="9342438" y="4846704"/>
            <a:ext cx="1569653" cy="1424828"/>
            <a:chOff x="827088" y="-3463925"/>
            <a:chExt cx="3833812" cy="3816350"/>
          </a:xfrm>
        </p:grpSpPr>
        <p:sp>
          <p:nvSpPr>
            <p:cNvPr id="24" name="Freeform 23"/>
            <p:cNvSpPr>
              <a:spLocks/>
            </p:cNvSpPr>
            <p:nvPr/>
          </p:nvSpPr>
          <p:spPr bwMode="auto">
            <a:xfrm>
              <a:off x="2863850" y="-1444625"/>
              <a:ext cx="1797050" cy="1797050"/>
            </a:xfrm>
            <a:custGeom>
              <a:avLst/>
              <a:gdLst>
                <a:gd name="T0" fmla="*/ 233 w 515"/>
                <a:gd name="T1" fmla="*/ 221 h 515"/>
                <a:gd name="T2" fmla="*/ 0 w 515"/>
                <a:gd name="T3" fmla="*/ 221 h 515"/>
                <a:gd name="T4" fmla="*/ 0 w 515"/>
                <a:gd name="T5" fmla="*/ 463 h 515"/>
                <a:gd name="T6" fmla="*/ 0 w 515"/>
                <a:gd name="T7" fmla="*/ 467 h 515"/>
                <a:gd name="T8" fmla="*/ 0 w 515"/>
                <a:gd name="T9" fmla="*/ 468 h 515"/>
                <a:gd name="T10" fmla="*/ 0 w 515"/>
                <a:gd name="T11" fmla="*/ 472 h 515"/>
                <a:gd name="T12" fmla="*/ 1 w 515"/>
                <a:gd name="T13" fmla="*/ 472 h 515"/>
                <a:gd name="T14" fmla="*/ 51 w 515"/>
                <a:gd name="T15" fmla="*/ 515 h 515"/>
                <a:gd name="T16" fmla="*/ 463 w 515"/>
                <a:gd name="T17" fmla="*/ 515 h 515"/>
                <a:gd name="T18" fmla="*/ 515 w 515"/>
                <a:gd name="T19" fmla="*/ 463 h 515"/>
                <a:gd name="T20" fmla="*/ 515 w 515"/>
                <a:gd name="T21" fmla="*/ 51 h 515"/>
                <a:gd name="T22" fmla="*/ 463 w 515"/>
                <a:gd name="T23" fmla="*/ 0 h 515"/>
                <a:gd name="T24" fmla="*/ 404 w 515"/>
                <a:gd name="T25" fmla="*/ 0 h 515"/>
                <a:gd name="T26" fmla="*/ 411 w 515"/>
                <a:gd name="T27" fmla="*/ 50 h 515"/>
                <a:gd name="T28" fmla="*/ 233 w 515"/>
                <a:gd name="T29" fmla="*/ 221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5" h="515">
                  <a:moveTo>
                    <a:pt x="233" y="221"/>
                  </a:moveTo>
                  <a:cubicBezTo>
                    <a:pt x="196" y="221"/>
                    <a:pt x="101" y="221"/>
                    <a:pt x="0" y="221"/>
                  </a:cubicBezTo>
                  <a:cubicBezTo>
                    <a:pt x="0" y="463"/>
                    <a:pt x="0" y="463"/>
                    <a:pt x="0" y="463"/>
                  </a:cubicBezTo>
                  <a:cubicBezTo>
                    <a:pt x="0" y="465"/>
                    <a:pt x="0" y="466"/>
                    <a:pt x="0" y="467"/>
                  </a:cubicBezTo>
                  <a:cubicBezTo>
                    <a:pt x="0" y="468"/>
                    <a:pt x="0" y="468"/>
                    <a:pt x="0" y="468"/>
                  </a:cubicBezTo>
                  <a:cubicBezTo>
                    <a:pt x="0" y="469"/>
                    <a:pt x="0" y="471"/>
                    <a:pt x="0" y="472"/>
                  </a:cubicBezTo>
                  <a:cubicBezTo>
                    <a:pt x="1" y="472"/>
                    <a:pt x="1" y="472"/>
                    <a:pt x="1" y="472"/>
                  </a:cubicBezTo>
                  <a:cubicBezTo>
                    <a:pt x="5" y="496"/>
                    <a:pt x="26" y="515"/>
                    <a:pt x="51" y="515"/>
                  </a:cubicBezTo>
                  <a:cubicBezTo>
                    <a:pt x="463" y="515"/>
                    <a:pt x="463" y="515"/>
                    <a:pt x="463" y="515"/>
                  </a:cubicBezTo>
                  <a:cubicBezTo>
                    <a:pt x="492" y="515"/>
                    <a:pt x="515" y="492"/>
                    <a:pt x="515" y="463"/>
                  </a:cubicBezTo>
                  <a:cubicBezTo>
                    <a:pt x="515" y="51"/>
                    <a:pt x="515" y="51"/>
                    <a:pt x="515" y="51"/>
                  </a:cubicBezTo>
                  <a:cubicBezTo>
                    <a:pt x="515" y="23"/>
                    <a:pt x="492" y="0"/>
                    <a:pt x="463" y="0"/>
                  </a:cubicBezTo>
                  <a:cubicBezTo>
                    <a:pt x="404" y="0"/>
                    <a:pt x="404" y="0"/>
                    <a:pt x="404" y="0"/>
                  </a:cubicBezTo>
                  <a:cubicBezTo>
                    <a:pt x="409" y="15"/>
                    <a:pt x="411" y="32"/>
                    <a:pt x="411" y="50"/>
                  </a:cubicBezTo>
                  <a:cubicBezTo>
                    <a:pt x="411" y="148"/>
                    <a:pt x="332" y="221"/>
                    <a:pt x="233" y="221"/>
                  </a:cubicBez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smtClean="0">
                <a:ln>
                  <a:noFill/>
                </a:ln>
                <a:solidFill>
                  <a:srgbClr val="FFFFFF"/>
                </a:solidFill>
                <a:effectLst/>
                <a:uLnTx/>
                <a:uFillTx/>
              </a:endParaRPr>
            </a:p>
          </p:txBody>
        </p:sp>
        <p:sp>
          <p:nvSpPr>
            <p:cNvPr id="25" name="Freeform 24"/>
            <p:cNvSpPr>
              <a:spLocks/>
            </p:cNvSpPr>
            <p:nvPr/>
          </p:nvSpPr>
          <p:spPr bwMode="auto">
            <a:xfrm>
              <a:off x="827088" y="-1444625"/>
              <a:ext cx="1797050" cy="1797050"/>
            </a:xfrm>
            <a:custGeom>
              <a:avLst/>
              <a:gdLst>
                <a:gd name="T0" fmla="*/ 106 w 515"/>
                <a:gd name="T1" fmla="*/ 50 h 515"/>
                <a:gd name="T2" fmla="*/ 114 w 515"/>
                <a:gd name="T3" fmla="*/ 0 h 515"/>
                <a:gd name="T4" fmla="*/ 52 w 515"/>
                <a:gd name="T5" fmla="*/ 0 h 515"/>
                <a:gd name="T6" fmla="*/ 1 w 515"/>
                <a:gd name="T7" fmla="*/ 42 h 515"/>
                <a:gd name="T8" fmla="*/ 1 w 515"/>
                <a:gd name="T9" fmla="*/ 43 h 515"/>
                <a:gd name="T10" fmla="*/ 0 w 515"/>
                <a:gd name="T11" fmla="*/ 46 h 515"/>
                <a:gd name="T12" fmla="*/ 0 w 515"/>
                <a:gd name="T13" fmla="*/ 47 h 515"/>
                <a:gd name="T14" fmla="*/ 0 w 515"/>
                <a:gd name="T15" fmla="*/ 51 h 515"/>
                <a:gd name="T16" fmla="*/ 0 w 515"/>
                <a:gd name="T17" fmla="*/ 463 h 515"/>
                <a:gd name="T18" fmla="*/ 0 w 515"/>
                <a:gd name="T19" fmla="*/ 467 h 515"/>
                <a:gd name="T20" fmla="*/ 0 w 515"/>
                <a:gd name="T21" fmla="*/ 468 h 515"/>
                <a:gd name="T22" fmla="*/ 1 w 515"/>
                <a:gd name="T23" fmla="*/ 472 h 515"/>
                <a:gd name="T24" fmla="*/ 1 w 515"/>
                <a:gd name="T25" fmla="*/ 472 h 515"/>
                <a:gd name="T26" fmla="*/ 52 w 515"/>
                <a:gd name="T27" fmla="*/ 515 h 515"/>
                <a:gd name="T28" fmla="*/ 464 w 515"/>
                <a:gd name="T29" fmla="*/ 515 h 515"/>
                <a:gd name="T30" fmla="*/ 515 w 515"/>
                <a:gd name="T31" fmla="*/ 463 h 515"/>
                <a:gd name="T32" fmla="*/ 515 w 515"/>
                <a:gd name="T33" fmla="*/ 221 h 515"/>
                <a:gd name="T34" fmla="*/ 284 w 515"/>
                <a:gd name="T35" fmla="*/ 221 h 515"/>
                <a:gd name="T36" fmla="*/ 106 w 515"/>
                <a:gd name="T37" fmla="*/ 5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15" h="515">
                  <a:moveTo>
                    <a:pt x="106" y="50"/>
                  </a:moveTo>
                  <a:cubicBezTo>
                    <a:pt x="106" y="32"/>
                    <a:pt x="109" y="15"/>
                    <a:pt x="114" y="0"/>
                  </a:cubicBezTo>
                  <a:cubicBezTo>
                    <a:pt x="52" y="0"/>
                    <a:pt x="52" y="0"/>
                    <a:pt x="52" y="0"/>
                  </a:cubicBezTo>
                  <a:cubicBezTo>
                    <a:pt x="26" y="0"/>
                    <a:pt x="5" y="18"/>
                    <a:pt x="1" y="42"/>
                  </a:cubicBezTo>
                  <a:cubicBezTo>
                    <a:pt x="1" y="42"/>
                    <a:pt x="1" y="42"/>
                    <a:pt x="1" y="43"/>
                  </a:cubicBezTo>
                  <a:cubicBezTo>
                    <a:pt x="1" y="44"/>
                    <a:pt x="1" y="45"/>
                    <a:pt x="0" y="46"/>
                  </a:cubicBezTo>
                  <a:cubicBezTo>
                    <a:pt x="0" y="47"/>
                    <a:pt x="0" y="47"/>
                    <a:pt x="0" y="47"/>
                  </a:cubicBezTo>
                  <a:cubicBezTo>
                    <a:pt x="0" y="48"/>
                    <a:pt x="0" y="50"/>
                    <a:pt x="0" y="51"/>
                  </a:cubicBezTo>
                  <a:cubicBezTo>
                    <a:pt x="0" y="463"/>
                    <a:pt x="0" y="463"/>
                    <a:pt x="0" y="463"/>
                  </a:cubicBezTo>
                  <a:cubicBezTo>
                    <a:pt x="0" y="465"/>
                    <a:pt x="0" y="466"/>
                    <a:pt x="0" y="467"/>
                  </a:cubicBezTo>
                  <a:cubicBezTo>
                    <a:pt x="0" y="468"/>
                    <a:pt x="0" y="468"/>
                    <a:pt x="0" y="468"/>
                  </a:cubicBezTo>
                  <a:cubicBezTo>
                    <a:pt x="1" y="469"/>
                    <a:pt x="1" y="471"/>
                    <a:pt x="1" y="472"/>
                  </a:cubicBezTo>
                  <a:cubicBezTo>
                    <a:pt x="1" y="472"/>
                    <a:pt x="1" y="472"/>
                    <a:pt x="1" y="472"/>
                  </a:cubicBezTo>
                  <a:cubicBezTo>
                    <a:pt x="5" y="496"/>
                    <a:pt x="26" y="515"/>
                    <a:pt x="52" y="515"/>
                  </a:cubicBezTo>
                  <a:cubicBezTo>
                    <a:pt x="464" y="515"/>
                    <a:pt x="464" y="515"/>
                    <a:pt x="464" y="515"/>
                  </a:cubicBezTo>
                  <a:cubicBezTo>
                    <a:pt x="492" y="515"/>
                    <a:pt x="515" y="492"/>
                    <a:pt x="515" y="463"/>
                  </a:cubicBezTo>
                  <a:cubicBezTo>
                    <a:pt x="515" y="221"/>
                    <a:pt x="515" y="221"/>
                    <a:pt x="515" y="221"/>
                  </a:cubicBezTo>
                  <a:cubicBezTo>
                    <a:pt x="419" y="221"/>
                    <a:pt x="327" y="221"/>
                    <a:pt x="284" y="221"/>
                  </a:cubicBezTo>
                  <a:cubicBezTo>
                    <a:pt x="186" y="221"/>
                    <a:pt x="106" y="148"/>
                    <a:pt x="106" y="50"/>
                  </a:cubicBez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smtClean="0">
                <a:ln>
                  <a:noFill/>
                </a:ln>
                <a:solidFill>
                  <a:srgbClr val="FFFFFF"/>
                </a:solidFill>
                <a:effectLst/>
                <a:uLnTx/>
                <a:uFillTx/>
              </a:endParaRPr>
            </a:p>
          </p:txBody>
        </p:sp>
        <p:sp>
          <p:nvSpPr>
            <p:cNvPr id="26" name="Freeform 25"/>
            <p:cNvSpPr>
              <a:spLocks/>
            </p:cNvSpPr>
            <p:nvPr/>
          </p:nvSpPr>
          <p:spPr bwMode="auto">
            <a:xfrm>
              <a:off x="2863850" y="-3463925"/>
              <a:ext cx="1797050" cy="1793875"/>
            </a:xfrm>
            <a:custGeom>
              <a:avLst/>
              <a:gdLst>
                <a:gd name="T0" fmla="*/ 515 w 515"/>
                <a:gd name="T1" fmla="*/ 463 h 514"/>
                <a:gd name="T2" fmla="*/ 515 w 515"/>
                <a:gd name="T3" fmla="*/ 51 h 514"/>
                <a:gd name="T4" fmla="*/ 463 w 515"/>
                <a:gd name="T5" fmla="*/ 0 h 514"/>
                <a:gd name="T6" fmla="*/ 51 w 515"/>
                <a:gd name="T7" fmla="*/ 0 h 514"/>
                <a:gd name="T8" fmla="*/ 1 w 515"/>
                <a:gd name="T9" fmla="*/ 42 h 514"/>
                <a:gd name="T10" fmla="*/ 0 w 515"/>
                <a:gd name="T11" fmla="*/ 42 h 514"/>
                <a:gd name="T12" fmla="*/ 0 w 515"/>
                <a:gd name="T13" fmla="*/ 46 h 514"/>
                <a:gd name="T14" fmla="*/ 0 w 515"/>
                <a:gd name="T15" fmla="*/ 47 h 514"/>
                <a:gd name="T16" fmla="*/ 0 w 515"/>
                <a:gd name="T17" fmla="*/ 51 h 514"/>
                <a:gd name="T18" fmla="*/ 0 w 515"/>
                <a:gd name="T19" fmla="*/ 238 h 514"/>
                <a:gd name="T20" fmla="*/ 56 w 515"/>
                <a:gd name="T21" fmla="*/ 231 h 514"/>
                <a:gd name="T22" fmla="*/ 283 w 515"/>
                <a:gd name="T23" fmla="*/ 458 h 514"/>
                <a:gd name="T24" fmla="*/ 282 w 515"/>
                <a:gd name="T25" fmla="*/ 465 h 514"/>
                <a:gd name="T26" fmla="*/ 365 w 515"/>
                <a:gd name="T27" fmla="*/ 514 h 514"/>
                <a:gd name="T28" fmla="*/ 463 w 515"/>
                <a:gd name="T29" fmla="*/ 514 h 514"/>
                <a:gd name="T30" fmla="*/ 515 w 515"/>
                <a:gd name="T31" fmla="*/ 463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15" h="514">
                  <a:moveTo>
                    <a:pt x="515" y="463"/>
                  </a:moveTo>
                  <a:cubicBezTo>
                    <a:pt x="515" y="51"/>
                    <a:pt x="515" y="51"/>
                    <a:pt x="515" y="51"/>
                  </a:cubicBezTo>
                  <a:cubicBezTo>
                    <a:pt x="515" y="23"/>
                    <a:pt x="492" y="0"/>
                    <a:pt x="463" y="0"/>
                  </a:cubicBezTo>
                  <a:cubicBezTo>
                    <a:pt x="51" y="0"/>
                    <a:pt x="51" y="0"/>
                    <a:pt x="51" y="0"/>
                  </a:cubicBezTo>
                  <a:cubicBezTo>
                    <a:pt x="26" y="0"/>
                    <a:pt x="5" y="18"/>
                    <a:pt x="1" y="42"/>
                  </a:cubicBezTo>
                  <a:cubicBezTo>
                    <a:pt x="1" y="42"/>
                    <a:pt x="1" y="42"/>
                    <a:pt x="0" y="42"/>
                  </a:cubicBezTo>
                  <a:cubicBezTo>
                    <a:pt x="0" y="44"/>
                    <a:pt x="0" y="45"/>
                    <a:pt x="0" y="46"/>
                  </a:cubicBezTo>
                  <a:cubicBezTo>
                    <a:pt x="0" y="46"/>
                    <a:pt x="0" y="47"/>
                    <a:pt x="0" y="47"/>
                  </a:cubicBezTo>
                  <a:cubicBezTo>
                    <a:pt x="0" y="48"/>
                    <a:pt x="0" y="50"/>
                    <a:pt x="0" y="51"/>
                  </a:cubicBezTo>
                  <a:cubicBezTo>
                    <a:pt x="0" y="238"/>
                    <a:pt x="0" y="238"/>
                    <a:pt x="0" y="238"/>
                  </a:cubicBezTo>
                  <a:cubicBezTo>
                    <a:pt x="18" y="233"/>
                    <a:pt x="36" y="231"/>
                    <a:pt x="56" y="231"/>
                  </a:cubicBezTo>
                  <a:cubicBezTo>
                    <a:pt x="181" y="231"/>
                    <a:pt x="283" y="332"/>
                    <a:pt x="283" y="458"/>
                  </a:cubicBezTo>
                  <a:cubicBezTo>
                    <a:pt x="283" y="460"/>
                    <a:pt x="282" y="463"/>
                    <a:pt x="282" y="465"/>
                  </a:cubicBezTo>
                  <a:cubicBezTo>
                    <a:pt x="314" y="475"/>
                    <a:pt x="343" y="492"/>
                    <a:pt x="365" y="514"/>
                  </a:cubicBezTo>
                  <a:cubicBezTo>
                    <a:pt x="463" y="514"/>
                    <a:pt x="463" y="514"/>
                    <a:pt x="463" y="514"/>
                  </a:cubicBezTo>
                  <a:cubicBezTo>
                    <a:pt x="492" y="514"/>
                    <a:pt x="515" y="491"/>
                    <a:pt x="515" y="463"/>
                  </a:cubicBez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smtClean="0">
                <a:ln>
                  <a:noFill/>
                </a:ln>
                <a:solidFill>
                  <a:srgbClr val="FFFFFF"/>
                </a:solidFill>
                <a:effectLst/>
                <a:uLnTx/>
                <a:uFillTx/>
              </a:endParaRPr>
            </a:p>
          </p:txBody>
        </p:sp>
        <p:sp>
          <p:nvSpPr>
            <p:cNvPr id="27" name="Freeform 26"/>
            <p:cNvSpPr>
              <a:spLocks/>
            </p:cNvSpPr>
            <p:nvPr/>
          </p:nvSpPr>
          <p:spPr bwMode="auto">
            <a:xfrm>
              <a:off x="827088" y="-3463925"/>
              <a:ext cx="1797050" cy="1793875"/>
            </a:xfrm>
            <a:custGeom>
              <a:avLst/>
              <a:gdLst>
                <a:gd name="T0" fmla="*/ 247 w 515"/>
                <a:gd name="T1" fmla="*/ 462 h 514"/>
                <a:gd name="T2" fmla="*/ 245 w 515"/>
                <a:gd name="T3" fmla="*/ 438 h 514"/>
                <a:gd name="T4" fmla="*/ 383 w 515"/>
                <a:gd name="T5" fmla="*/ 300 h 514"/>
                <a:gd name="T6" fmla="*/ 458 w 515"/>
                <a:gd name="T7" fmla="*/ 322 h 514"/>
                <a:gd name="T8" fmla="*/ 515 w 515"/>
                <a:gd name="T9" fmla="*/ 268 h 514"/>
                <a:gd name="T10" fmla="*/ 515 w 515"/>
                <a:gd name="T11" fmla="*/ 51 h 514"/>
                <a:gd name="T12" fmla="*/ 464 w 515"/>
                <a:gd name="T13" fmla="*/ 0 h 514"/>
                <a:gd name="T14" fmla="*/ 52 w 515"/>
                <a:gd name="T15" fmla="*/ 0 h 514"/>
                <a:gd name="T16" fmla="*/ 1 w 515"/>
                <a:gd name="T17" fmla="*/ 42 h 514"/>
                <a:gd name="T18" fmla="*/ 1 w 515"/>
                <a:gd name="T19" fmla="*/ 42 h 514"/>
                <a:gd name="T20" fmla="*/ 0 w 515"/>
                <a:gd name="T21" fmla="*/ 46 h 514"/>
                <a:gd name="T22" fmla="*/ 0 w 515"/>
                <a:gd name="T23" fmla="*/ 47 h 514"/>
                <a:gd name="T24" fmla="*/ 0 w 515"/>
                <a:gd name="T25" fmla="*/ 51 h 514"/>
                <a:gd name="T26" fmla="*/ 0 w 515"/>
                <a:gd name="T27" fmla="*/ 463 h 514"/>
                <a:gd name="T28" fmla="*/ 0 w 515"/>
                <a:gd name="T29" fmla="*/ 467 h 514"/>
                <a:gd name="T30" fmla="*/ 0 w 515"/>
                <a:gd name="T31" fmla="*/ 468 h 514"/>
                <a:gd name="T32" fmla="*/ 1 w 515"/>
                <a:gd name="T33" fmla="*/ 472 h 514"/>
                <a:gd name="T34" fmla="*/ 1 w 515"/>
                <a:gd name="T35" fmla="*/ 472 h 514"/>
                <a:gd name="T36" fmla="*/ 52 w 515"/>
                <a:gd name="T37" fmla="*/ 514 h 514"/>
                <a:gd name="T38" fmla="*/ 151 w 515"/>
                <a:gd name="T39" fmla="*/ 514 h 514"/>
                <a:gd name="T40" fmla="*/ 247 w 515"/>
                <a:gd name="T41" fmla="*/ 462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5" h="514">
                  <a:moveTo>
                    <a:pt x="247" y="462"/>
                  </a:moveTo>
                  <a:cubicBezTo>
                    <a:pt x="246" y="454"/>
                    <a:pt x="245" y="446"/>
                    <a:pt x="245" y="438"/>
                  </a:cubicBezTo>
                  <a:cubicBezTo>
                    <a:pt x="245" y="362"/>
                    <a:pt x="306" y="300"/>
                    <a:pt x="383" y="300"/>
                  </a:cubicBezTo>
                  <a:cubicBezTo>
                    <a:pt x="411" y="300"/>
                    <a:pt x="436" y="308"/>
                    <a:pt x="458" y="322"/>
                  </a:cubicBezTo>
                  <a:cubicBezTo>
                    <a:pt x="474" y="301"/>
                    <a:pt x="493" y="283"/>
                    <a:pt x="515" y="268"/>
                  </a:cubicBezTo>
                  <a:cubicBezTo>
                    <a:pt x="515" y="51"/>
                    <a:pt x="515" y="51"/>
                    <a:pt x="515" y="51"/>
                  </a:cubicBezTo>
                  <a:cubicBezTo>
                    <a:pt x="515" y="23"/>
                    <a:pt x="492" y="0"/>
                    <a:pt x="464" y="0"/>
                  </a:cubicBezTo>
                  <a:cubicBezTo>
                    <a:pt x="52" y="0"/>
                    <a:pt x="52" y="0"/>
                    <a:pt x="52" y="0"/>
                  </a:cubicBezTo>
                  <a:cubicBezTo>
                    <a:pt x="26" y="0"/>
                    <a:pt x="5" y="18"/>
                    <a:pt x="1" y="42"/>
                  </a:cubicBezTo>
                  <a:cubicBezTo>
                    <a:pt x="1" y="42"/>
                    <a:pt x="1" y="42"/>
                    <a:pt x="1" y="42"/>
                  </a:cubicBezTo>
                  <a:cubicBezTo>
                    <a:pt x="1" y="44"/>
                    <a:pt x="1" y="45"/>
                    <a:pt x="0" y="46"/>
                  </a:cubicBezTo>
                  <a:cubicBezTo>
                    <a:pt x="0" y="46"/>
                    <a:pt x="0" y="47"/>
                    <a:pt x="0" y="47"/>
                  </a:cubicBezTo>
                  <a:cubicBezTo>
                    <a:pt x="0" y="48"/>
                    <a:pt x="0" y="50"/>
                    <a:pt x="0" y="51"/>
                  </a:cubicBezTo>
                  <a:cubicBezTo>
                    <a:pt x="0" y="463"/>
                    <a:pt x="0" y="463"/>
                    <a:pt x="0" y="463"/>
                  </a:cubicBezTo>
                  <a:cubicBezTo>
                    <a:pt x="0" y="464"/>
                    <a:pt x="0" y="466"/>
                    <a:pt x="0" y="467"/>
                  </a:cubicBezTo>
                  <a:cubicBezTo>
                    <a:pt x="0" y="467"/>
                    <a:pt x="0" y="468"/>
                    <a:pt x="0" y="468"/>
                  </a:cubicBezTo>
                  <a:cubicBezTo>
                    <a:pt x="1" y="469"/>
                    <a:pt x="1" y="470"/>
                    <a:pt x="1" y="472"/>
                  </a:cubicBezTo>
                  <a:cubicBezTo>
                    <a:pt x="1" y="472"/>
                    <a:pt x="1" y="472"/>
                    <a:pt x="1" y="472"/>
                  </a:cubicBezTo>
                  <a:cubicBezTo>
                    <a:pt x="5" y="496"/>
                    <a:pt x="26" y="514"/>
                    <a:pt x="52" y="514"/>
                  </a:cubicBezTo>
                  <a:cubicBezTo>
                    <a:pt x="151" y="514"/>
                    <a:pt x="151" y="514"/>
                    <a:pt x="151" y="514"/>
                  </a:cubicBezTo>
                  <a:cubicBezTo>
                    <a:pt x="176" y="488"/>
                    <a:pt x="209" y="470"/>
                    <a:pt x="247" y="462"/>
                  </a:cubicBez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smtClean="0">
                <a:ln>
                  <a:noFill/>
                </a:ln>
                <a:solidFill>
                  <a:srgbClr val="FFFFFF"/>
                </a:solidFill>
                <a:effectLst/>
                <a:uLnTx/>
                <a:uFillTx/>
              </a:endParaRPr>
            </a:p>
          </p:txBody>
        </p:sp>
        <p:sp>
          <p:nvSpPr>
            <p:cNvPr id="28" name="Freeform 27"/>
            <p:cNvSpPr>
              <a:spLocks/>
            </p:cNvSpPr>
            <p:nvPr/>
          </p:nvSpPr>
          <p:spPr bwMode="auto">
            <a:xfrm>
              <a:off x="2863850" y="-1444625"/>
              <a:ext cx="1433512" cy="771525"/>
            </a:xfrm>
            <a:custGeom>
              <a:avLst/>
              <a:gdLst>
                <a:gd name="T0" fmla="*/ 1 w 411"/>
                <a:gd name="T1" fmla="*/ 42 h 221"/>
                <a:gd name="T2" fmla="*/ 0 w 411"/>
                <a:gd name="T3" fmla="*/ 43 h 221"/>
                <a:gd name="T4" fmla="*/ 0 w 411"/>
                <a:gd name="T5" fmla="*/ 46 h 221"/>
                <a:gd name="T6" fmla="*/ 0 w 411"/>
                <a:gd name="T7" fmla="*/ 47 h 221"/>
                <a:gd name="T8" fmla="*/ 0 w 411"/>
                <a:gd name="T9" fmla="*/ 51 h 221"/>
                <a:gd name="T10" fmla="*/ 0 w 411"/>
                <a:gd name="T11" fmla="*/ 221 h 221"/>
                <a:gd name="T12" fmla="*/ 233 w 411"/>
                <a:gd name="T13" fmla="*/ 221 h 221"/>
                <a:gd name="T14" fmla="*/ 411 w 411"/>
                <a:gd name="T15" fmla="*/ 50 h 221"/>
                <a:gd name="T16" fmla="*/ 404 w 411"/>
                <a:gd name="T17" fmla="*/ 0 h 221"/>
                <a:gd name="T18" fmla="*/ 51 w 411"/>
                <a:gd name="T19" fmla="*/ 0 h 221"/>
                <a:gd name="T20" fmla="*/ 1 w 411"/>
                <a:gd name="T21" fmla="*/ 42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1" h="221">
                  <a:moveTo>
                    <a:pt x="1" y="42"/>
                  </a:moveTo>
                  <a:cubicBezTo>
                    <a:pt x="1" y="42"/>
                    <a:pt x="1" y="42"/>
                    <a:pt x="0" y="43"/>
                  </a:cubicBezTo>
                  <a:cubicBezTo>
                    <a:pt x="0" y="44"/>
                    <a:pt x="0" y="45"/>
                    <a:pt x="0" y="46"/>
                  </a:cubicBezTo>
                  <a:cubicBezTo>
                    <a:pt x="0" y="47"/>
                    <a:pt x="0" y="47"/>
                    <a:pt x="0" y="47"/>
                  </a:cubicBezTo>
                  <a:cubicBezTo>
                    <a:pt x="0" y="48"/>
                    <a:pt x="0" y="50"/>
                    <a:pt x="0" y="51"/>
                  </a:cubicBezTo>
                  <a:cubicBezTo>
                    <a:pt x="0" y="221"/>
                    <a:pt x="0" y="221"/>
                    <a:pt x="0" y="221"/>
                  </a:cubicBezTo>
                  <a:cubicBezTo>
                    <a:pt x="101" y="221"/>
                    <a:pt x="196" y="221"/>
                    <a:pt x="233" y="221"/>
                  </a:cubicBezTo>
                  <a:cubicBezTo>
                    <a:pt x="332" y="221"/>
                    <a:pt x="411" y="148"/>
                    <a:pt x="411" y="50"/>
                  </a:cubicBezTo>
                  <a:cubicBezTo>
                    <a:pt x="411" y="32"/>
                    <a:pt x="409" y="15"/>
                    <a:pt x="404" y="0"/>
                  </a:cubicBezTo>
                  <a:cubicBezTo>
                    <a:pt x="51" y="0"/>
                    <a:pt x="51" y="0"/>
                    <a:pt x="51" y="0"/>
                  </a:cubicBezTo>
                  <a:cubicBezTo>
                    <a:pt x="26" y="0"/>
                    <a:pt x="5" y="18"/>
                    <a:pt x="1" y="4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smtClean="0">
                <a:ln>
                  <a:noFill/>
                </a:ln>
                <a:solidFill>
                  <a:srgbClr val="FFFFFF"/>
                </a:solidFill>
                <a:effectLst/>
                <a:uLnTx/>
                <a:uFillTx/>
              </a:endParaRPr>
            </a:p>
          </p:txBody>
        </p:sp>
        <p:sp>
          <p:nvSpPr>
            <p:cNvPr id="29" name="Freeform 28"/>
            <p:cNvSpPr>
              <a:spLocks/>
            </p:cNvSpPr>
            <p:nvPr/>
          </p:nvSpPr>
          <p:spPr bwMode="auto">
            <a:xfrm>
              <a:off x="1196975" y="-1444625"/>
              <a:ext cx="1427162" cy="771525"/>
            </a:xfrm>
            <a:custGeom>
              <a:avLst/>
              <a:gdLst>
                <a:gd name="T0" fmla="*/ 358 w 409"/>
                <a:gd name="T1" fmla="*/ 0 h 221"/>
                <a:gd name="T2" fmla="*/ 8 w 409"/>
                <a:gd name="T3" fmla="*/ 0 h 221"/>
                <a:gd name="T4" fmla="*/ 0 w 409"/>
                <a:gd name="T5" fmla="*/ 50 h 221"/>
                <a:gd name="T6" fmla="*/ 178 w 409"/>
                <a:gd name="T7" fmla="*/ 221 h 221"/>
                <a:gd name="T8" fmla="*/ 409 w 409"/>
                <a:gd name="T9" fmla="*/ 221 h 221"/>
                <a:gd name="T10" fmla="*/ 409 w 409"/>
                <a:gd name="T11" fmla="*/ 51 h 221"/>
                <a:gd name="T12" fmla="*/ 358 w 409"/>
                <a:gd name="T13" fmla="*/ 0 h 221"/>
              </a:gdLst>
              <a:ahLst/>
              <a:cxnLst>
                <a:cxn ang="0">
                  <a:pos x="T0" y="T1"/>
                </a:cxn>
                <a:cxn ang="0">
                  <a:pos x="T2" y="T3"/>
                </a:cxn>
                <a:cxn ang="0">
                  <a:pos x="T4" y="T5"/>
                </a:cxn>
                <a:cxn ang="0">
                  <a:pos x="T6" y="T7"/>
                </a:cxn>
                <a:cxn ang="0">
                  <a:pos x="T8" y="T9"/>
                </a:cxn>
                <a:cxn ang="0">
                  <a:pos x="T10" y="T11"/>
                </a:cxn>
                <a:cxn ang="0">
                  <a:pos x="T12" y="T13"/>
                </a:cxn>
              </a:cxnLst>
              <a:rect l="0" t="0" r="r" b="b"/>
              <a:pathLst>
                <a:path w="409" h="221">
                  <a:moveTo>
                    <a:pt x="358" y="0"/>
                  </a:moveTo>
                  <a:cubicBezTo>
                    <a:pt x="8" y="0"/>
                    <a:pt x="8" y="0"/>
                    <a:pt x="8" y="0"/>
                  </a:cubicBezTo>
                  <a:cubicBezTo>
                    <a:pt x="3" y="15"/>
                    <a:pt x="0" y="32"/>
                    <a:pt x="0" y="50"/>
                  </a:cubicBezTo>
                  <a:cubicBezTo>
                    <a:pt x="0" y="148"/>
                    <a:pt x="80" y="221"/>
                    <a:pt x="178" y="221"/>
                  </a:cubicBezTo>
                  <a:cubicBezTo>
                    <a:pt x="221" y="221"/>
                    <a:pt x="313" y="221"/>
                    <a:pt x="409" y="221"/>
                  </a:cubicBezTo>
                  <a:cubicBezTo>
                    <a:pt x="409" y="51"/>
                    <a:pt x="409" y="51"/>
                    <a:pt x="409" y="51"/>
                  </a:cubicBezTo>
                  <a:cubicBezTo>
                    <a:pt x="409" y="23"/>
                    <a:pt x="386" y="0"/>
                    <a:pt x="358"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smtClean="0">
                <a:ln>
                  <a:noFill/>
                </a:ln>
                <a:solidFill>
                  <a:srgbClr val="FFFFFF"/>
                </a:solidFill>
                <a:effectLst/>
                <a:uLnTx/>
                <a:uFillTx/>
              </a:endParaRPr>
            </a:p>
          </p:txBody>
        </p:sp>
        <p:sp>
          <p:nvSpPr>
            <p:cNvPr id="30" name="Freeform 29"/>
            <p:cNvSpPr>
              <a:spLocks/>
            </p:cNvSpPr>
            <p:nvPr/>
          </p:nvSpPr>
          <p:spPr bwMode="auto">
            <a:xfrm>
              <a:off x="2863850" y="-2657475"/>
              <a:ext cx="1273175" cy="987425"/>
            </a:xfrm>
            <a:custGeom>
              <a:avLst/>
              <a:gdLst>
                <a:gd name="T0" fmla="*/ 283 w 365"/>
                <a:gd name="T1" fmla="*/ 227 h 283"/>
                <a:gd name="T2" fmla="*/ 56 w 365"/>
                <a:gd name="T3" fmla="*/ 0 h 283"/>
                <a:gd name="T4" fmla="*/ 0 w 365"/>
                <a:gd name="T5" fmla="*/ 7 h 283"/>
                <a:gd name="T6" fmla="*/ 0 w 365"/>
                <a:gd name="T7" fmla="*/ 232 h 283"/>
                <a:gd name="T8" fmla="*/ 0 w 365"/>
                <a:gd name="T9" fmla="*/ 236 h 283"/>
                <a:gd name="T10" fmla="*/ 0 w 365"/>
                <a:gd name="T11" fmla="*/ 237 h 283"/>
                <a:gd name="T12" fmla="*/ 0 w 365"/>
                <a:gd name="T13" fmla="*/ 241 h 283"/>
                <a:gd name="T14" fmla="*/ 1 w 365"/>
                <a:gd name="T15" fmla="*/ 241 h 283"/>
                <a:gd name="T16" fmla="*/ 51 w 365"/>
                <a:gd name="T17" fmla="*/ 283 h 283"/>
                <a:gd name="T18" fmla="*/ 365 w 365"/>
                <a:gd name="T19" fmla="*/ 283 h 283"/>
                <a:gd name="T20" fmla="*/ 282 w 365"/>
                <a:gd name="T21" fmla="*/ 234 h 283"/>
                <a:gd name="T22" fmla="*/ 283 w 365"/>
                <a:gd name="T23" fmla="*/ 227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5" h="283">
                  <a:moveTo>
                    <a:pt x="283" y="227"/>
                  </a:moveTo>
                  <a:cubicBezTo>
                    <a:pt x="283" y="101"/>
                    <a:pt x="181" y="0"/>
                    <a:pt x="56" y="0"/>
                  </a:cubicBezTo>
                  <a:cubicBezTo>
                    <a:pt x="36" y="0"/>
                    <a:pt x="18" y="2"/>
                    <a:pt x="0" y="7"/>
                  </a:cubicBezTo>
                  <a:cubicBezTo>
                    <a:pt x="0" y="232"/>
                    <a:pt x="0" y="232"/>
                    <a:pt x="0" y="232"/>
                  </a:cubicBezTo>
                  <a:cubicBezTo>
                    <a:pt x="0" y="233"/>
                    <a:pt x="0" y="235"/>
                    <a:pt x="0" y="236"/>
                  </a:cubicBezTo>
                  <a:cubicBezTo>
                    <a:pt x="0" y="236"/>
                    <a:pt x="0" y="237"/>
                    <a:pt x="0" y="237"/>
                  </a:cubicBezTo>
                  <a:cubicBezTo>
                    <a:pt x="0" y="238"/>
                    <a:pt x="0" y="239"/>
                    <a:pt x="0" y="241"/>
                  </a:cubicBezTo>
                  <a:cubicBezTo>
                    <a:pt x="1" y="241"/>
                    <a:pt x="1" y="241"/>
                    <a:pt x="1" y="241"/>
                  </a:cubicBezTo>
                  <a:cubicBezTo>
                    <a:pt x="5" y="265"/>
                    <a:pt x="26" y="283"/>
                    <a:pt x="51" y="283"/>
                  </a:cubicBezTo>
                  <a:cubicBezTo>
                    <a:pt x="365" y="283"/>
                    <a:pt x="365" y="283"/>
                    <a:pt x="365" y="283"/>
                  </a:cubicBezTo>
                  <a:cubicBezTo>
                    <a:pt x="343" y="261"/>
                    <a:pt x="314" y="244"/>
                    <a:pt x="282" y="234"/>
                  </a:cubicBezTo>
                  <a:cubicBezTo>
                    <a:pt x="282" y="232"/>
                    <a:pt x="283" y="229"/>
                    <a:pt x="283" y="2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smtClean="0">
                <a:ln>
                  <a:noFill/>
                </a:ln>
                <a:solidFill>
                  <a:srgbClr val="FFFFFF"/>
                </a:solidFill>
                <a:effectLst/>
                <a:uLnTx/>
                <a:uFillTx/>
              </a:endParaRPr>
            </a:p>
          </p:txBody>
        </p:sp>
        <p:sp>
          <p:nvSpPr>
            <p:cNvPr id="31" name="Freeform 30"/>
            <p:cNvSpPr>
              <a:spLocks/>
            </p:cNvSpPr>
            <p:nvPr/>
          </p:nvSpPr>
          <p:spPr bwMode="auto">
            <a:xfrm>
              <a:off x="1354138" y="-2528888"/>
              <a:ext cx="1270000" cy="858838"/>
            </a:xfrm>
            <a:custGeom>
              <a:avLst/>
              <a:gdLst>
                <a:gd name="T0" fmla="*/ 364 w 364"/>
                <a:gd name="T1" fmla="*/ 195 h 246"/>
                <a:gd name="T2" fmla="*/ 364 w 364"/>
                <a:gd name="T3" fmla="*/ 0 h 246"/>
                <a:gd name="T4" fmla="*/ 307 w 364"/>
                <a:gd name="T5" fmla="*/ 54 h 246"/>
                <a:gd name="T6" fmla="*/ 232 w 364"/>
                <a:gd name="T7" fmla="*/ 32 h 246"/>
                <a:gd name="T8" fmla="*/ 94 w 364"/>
                <a:gd name="T9" fmla="*/ 170 h 246"/>
                <a:gd name="T10" fmla="*/ 96 w 364"/>
                <a:gd name="T11" fmla="*/ 194 h 246"/>
                <a:gd name="T12" fmla="*/ 0 w 364"/>
                <a:gd name="T13" fmla="*/ 246 h 246"/>
                <a:gd name="T14" fmla="*/ 313 w 364"/>
                <a:gd name="T15" fmla="*/ 246 h 246"/>
                <a:gd name="T16" fmla="*/ 364 w 364"/>
                <a:gd name="T17" fmla="*/ 195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4" h="246">
                  <a:moveTo>
                    <a:pt x="364" y="195"/>
                  </a:moveTo>
                  <a:cubicBezTo>
                    <a:pt x="364" y="0"/>
                    <a:pt x="364" y="0"/>
                    <a:pt x="364" y="0"/>
                  </a:cubicBezTo>
                  <a:cubicBezTo>
                    <a:pt x="342" y="15"/>
                    <a:pt x="323" y="33"/>
                    <a:pt x="307" y="54"/>
                  </a:cubicBezTo>
                  <a:cubicBezTo>
                    <a:pt x="285" y="40"/>
                    <a:pt x="260" y="32"/>
                    <a:pt x="232" y="32"/>
                  </a:cubicBezTo>
                  <a:cubicBezTo>
                    <a:pt x="155" y="32"/>
                    <a:pt x="94" y="94"/>
                    <a:pt x="94" y="170"/>
                  </a:cubicBezTo>
                  <a:cubicBezTo>
                    <a:pt x="94" y="178"/>
                    <a:pt x="95" y="186"/>
                    <a:pt x="96" y="194"/>
                  </a:cubicBezTo>
                  <a:cubicBezTo>
                    <a:pt x="58" y="202"/>
                    <a:pt x="25" y="220"/>
                    <a:pt x="0" y="246"/>
                  </a:cubicBezTo>
                  <a:cubicBezTo>
                    <a:pt x="313" y="246"/>
                    <a:pt x="313" y="246"/>
                    <a:pt x="313" y="246"/>
                  </a:cubicBezTo>
                  <a:cubicBezTo>
                    <a:pt x="341" y="246"/>
                    <a:pt x="364" y="223"/>
                    <a:pt x="364" y="19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smtClean="0">
                <a:ln>
                  <a:noFill/>
                </a:ln>
                <a:solidFill>
                  <a:srgbClr val="FFFFFF"/>
                </a:solidFill>
                <a:effectLst/>
                <a:uLnTx/>
                <a:uFillTx/>
              </a:endParaRPr>
            </a:p>
          </p:txBody>
        </p:sp>
      </p:grpSp>
    </p:spTree>
    <p:extLst>
      <p:ext uri="{BB962C8B-B14F-4D97-AF65-F5344CB8AC3E}">
        <p14:creationId xmlns:p14="http://schemas.microsoft.com/office/powerpoint/2010/main" val="1638783851"/>
      </p:ext>
    </p:extLst>
  </p:cSld>
  <p:clrMapOvr>
    <a:masterClrMapping/>
  </p:clrMapOvr>
  <p:transition>
    <p:fade/>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8" name="Rounded Rectangle 37"/>
          <p:cNvSpPr/>
          <p:nvPr/>
        </p:nvSpPr>
        <p:spPr bwMode="auto">
          <a:xfrm>
            <a:off x="6618915" y="1561448"/>
            <a:ext cx="4855634" cy="4258018"/>
          </a:xfrm>
          <a:prstGeom prst="roundRect">
            <a:avLst/>
          </a:prstGeom>
          <a:solidFill>
            <a:srgbClr val="404040"/>
          </a:solidFill>
          <a:ln w="9525" cap="flat" cmpd="sng" algn="ctr">
            <a:solidFill>
              <a:srgbClr val="FFFFFF"/>
            </a:solidFill>
            <a:prstDash val="lgDash"/>
            <a:headEnd type="none" w="med" len="med"/>
            <a:tailEnd type="none" w="med" len="med"/>
          </a:ln>
          <a:effectLst/>
        </p:spPr>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defTabSz="914102" eaLnBrk="1" fontAlgn="base" latinLnBrk="0" hangingPunct="1">
              <a:lnSpc>
                <a:spcPct val="90000"/>
              </a:lnSpc>
              <a:spcBef>
                <a:spcPct val="0"/>
              </a:spcBef>
              <a:spcAft>
                <a:spcPct val="0"/>
              </a:spcAft>
              <a:buClrTx/>
              <a:buSzTx/>
              <a:buFontTx/>
              <a:buNone/>
              <a:tabLst/>
              <a:defRPr/>
            </a:pPr>
            <a:r>
              <a:rPr kumimoji="0" lang="en-US" sz="2353"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App Service Plan</a:t>
            </a:r>
          </a:p>
        </p:txBody>
      </p:sp>
      <p:grpSp>
        <p:nvGrpSpPr>
          <p:cNvPr id="39" name="Group 38"/>
          <p:cNvGrpSpPr/>
          <p:nvPr/>
        </p:nvGrpSpPr>
        <p:grpSpPr>
          <a:xfrm>
            <a:off x="8262360" y="2159065"/>
            <a:ext cx="1494041" cy="1542691"/>
            <a:chOff x="4608513" y="3354318"/>
            <a:chExt cx="1664043" cy="1680993"/>
          </a:xfrm>
        </p:grpSpPr>
        <p:pic>
          <p:nvPicPr>
            <p:cNvPr id="40" name="Picture 39"/>
            <p:cNvPicPr>
              <a:picLocks noChangeAspect="1"/>
            </p:cNvPicPr>
            <p:nvPr/>
          </p:nvPicPr>
          <p:blipFill>
            <a:blip r:embed="rId3"/>
            <a:stretch>
              <a:fillRect/>
            </a:stretch>
          </p:blipFill>
          <p:spPr>
            <a:xfrm>
              <a:off x="4999038" y="3354318"/>
              <a:ext cx="951110" cy="951110"/>
            </a:xfrm>
            <a:prstGeom prst="rect">
              <a:avLst/>
            </a:prstGeom>
          </p:spPr>
        </p:pic>
        <p:sp>
          <p:nvSpPr>
            <p:cNvPr id="41" name="TextBox 40"/>
            <p:cNvSpPr txBox="1"/>
            <p:nvPr/>
          </p:nvSpPr>
          <p:spPr>
            <a:xfrm>
              <a:off x="4608513" y="4305428"/>
              <a:ext cx="1664043" cy="729883"/>
            </a:xfrm>
            <a:prstGeom prst="rect">
              <a:avLst/>
            </a:prstGeom>
            <a:noFill/>
          </p:spPr>
          <p:txBody>
            <a:bodyPr wrap="square" lIns="179285" tIns="143428" rIns="179285" bIns="143428" rtlCol="0">
              <a:spAutoFit/>
            </a:bodyPr>
            <a:lstStyle/>
            <a:p>
              <a:pPr marL="0" marR="0" lvl="0" indent="0" algn="ctr" defTabSz="914367" eaLnBrk="1" fontAlgn="auto" latinLnBrk="0" hangingPunct="1">
                <a:lnSpc>
                  <a:spcPct val="90000"/>
                </a:lnSpc>
                <a:spcBef>
                  <a:spcPts val="0"/>
                </a:spcBef>
                <a:spcAft>
                  <a:spcPts val="588"/>
                </a:spcAft>
                <a:buClrTx/>
                <a:buSzTx/>
                <a:buFontTx/>
                <a:buNone/>
                <a:tabLst/>
                <a:defRPr/>
              </a:pPr>
              <a:r>
                <a:rPr kumimoji="0" lang="en-US" sz="1372" b="0" i="0" u="none" strike="noStrike" kern="0" cap="none" spc="0" normalizeH="0" baseline="0" noProof="0" dirty="0" smtClean="0">
                  <a:ln>
                    <a:noFill/>
                  </a:ln>
                  <a:gradFill>
                    <a:gsLst>
                      <a:gs pos="2917">
                        <a:srgbClr val="FFFFFF"/>
                      </a:gs>
                      <a:gs pos="30000">
                        <a:srgbClr val="FFFFFF"/>
                      </a:gs>
                    </a:gsLst>
                    <a:lin ang="5400000" scaled="0"/>
                  </a:gradFill>
                  <a:effectLst/>
                  <a:uLnTx/>
                  <a:uFillTx/>
                </a:rPr>
                <a:t>App Service App</a:t>
              </a:r>
            </a:p>
          </p:txBody>
        </p:sp>
      </p:grpSp>
      <p:grpSp>
        <p:nvGrpSpPr>
          <p:cNvPr id="42" name="Group 41"/>
          <p:cNvGrpSpPr/>
          <p:nvPr/>
        </p:nvGrpSpPr>
        <p:grpSpPr>
          <a:xfrm>
            <a:off x="9824332" y="2159065"/>
            <a:ext cx="1507584" cy="1542691"/>
            <a:chOff x="4608513" y="3354318"/>
            <a:chExt cx="1679127" cy="1680993"/>
          </a:xfrm>
        </p:grpSpPr>
        <p:pic>
          <p:nvPicPr>
            <p:cNvPr id="43" name="Picture 42"/>
            <p:cNvPicPr>
              <a:picLocks noChangeAspect="1"/>
            </p:cNvPicPr>
            <p:nvPr/>
          </p:nvPicPr>
          <p:blipFill>
            <a:blip r:embed="rId3"/>
            <a:stretch>
              <a:fillRect/>
            </a:stretch>
          </p:blipFill>
          <p:spPr>
            <a:xfrm>
              <a:off x="4999038" y="3354318"/>
              <a:ext cx="951110" cy="951110"/>
            </a:xfrm>
            <a:prstGeom prst="rect">
              <a:avLst/>
            </a:prstGeom>
          </p:spPr>
        </p:pic>
        <p:sp>
          <p:nvSpPr>
            <p:cNvPr id="44" name="TextBox 43"/>
            <p:cNvSpPr txBox="1"/>
            <p:nvPr/>
          </p:nvSpPr>
          <p:spPr>
            <a:xfrm>
              <a:off x="4608513" y="4305428"/>
              <a:ext cx="1679127" cy="729883"/>
            </a:xfrm>
            <a:prstGeom prst="rect">
              <a:avLst/>
            </a:prstGeom>
            <a:noFill/>
          </p:spPr>
          <p:txBody>
            <a:bodyPr wrap="square" lIns="179285" tIns="143428" rIns="179285" bIns="143428" rtlCol="0">
              <a:spAutoFit/>
            </a:bodyPr>
            <a:lstStyle/>
            <a:p>
              <a:pPr marL="0" marR="0" lvl="0" indent="0" algn="ctr" defTabSz="914367" eaLnBrk="1" fontAlgn="auto" latinLnBrk="0" hangingPunct="1">
                <a:lnSpc>
                  <a:spcPct val="90000"/>
                </a:lnSpc>
                <a:spcBef>
                  <a:spcPts val="0"/>
                </a:spcBef>
                <a:spcAft>
                  <a:spcPts val="588"/>
                </a:spcAft>
                <a:buClrTx/>
                <a:buSzTx/>
                <a:buFontTx/>
                <a:buNone/>
                <a:tabLst/>
                <a:defRPr/>
              </a:pPr>
              <a:r>
                <a:rPr kumimoji="0" lang="en-US" sz="1372" b="0" i="0" u="none" strike="noStrike" kern="0" cap="none" spc="0" normalizeH="0" baseline="0" noProof="0" dirty="0" smtClean="0">
                  <a:ln>
                    <a:noFill/>
                  </a:ln>
                  <a:gradFill>
                    <a:gsLst>
                      <a:gs pos="2917">
                        <a:srgbClr val="FFFFFF"/>
                      </a:gs>
                      <a:gs pos="30000">
                        <a:srgbClr val="FFFFFF"/>
                      </a:gs>
                    </a:gsLst>
                    <a:lin ang="5400000" scaled="0"/>
                  </a:gradFill>
                  <a:effectLst/>
                  <a:uLnTx/>
                  <a:uFillTx/>
                </a:rPr>
                <a:t>App Service App</a:t>
              </a:r>
            </a:p>
          </p:txBody>
        </p:sp>
      </p:grpSp>
      <p:grpSp>
        <p:nvGrpSpPr>
          <p:cNvPr id="45" name="Group 44"/>
          <p:cNvGrpSpPr/>
          <p:nvPr/>
        </p:nvGrpSpPr>
        <p:grpSpPr>
          <a:xfrm>
            <a:off x="6716961" y="2159065"/>
            <a:ext cx="1477469" cy="1542691"/>
            <a:chOff x="4608512" y="3354318"/>
            <a:chExt cx="1645585" cy="1680993"/>
          </a:xfrm>
        </p:grpSpPr>
        <p:pic>
          <p:nvPicPr>
            <p:cNvPr id="46" name="Picture 45"/>
            <p:cNvPicPr>
              <a:picLocks noChangeAspect="1"/>
            </p:cNvPicPr>
            <p:nvPr/>
          </p:nvPicPr>
          <p:blipFill>
            <a:blip r:embed="rId3"/>
            <a:stretch>
              <a:fillRect/>
            </a:stretch>
          </p:blipFill>
          <p:spPr>
            <a:xfrm>
              <a:off x="4999038" y="3354318"/>
              <a:ext cx="951110" cy="951110"/>
            </a:xfrm>
            <a:prstGeom prst="rect">
              <a:avLst/>
            </a:prstGeom>
          </p:spPr>
        </p:pic>
        <p:sp>
          <p:nvSpPr>
            <p:cNvPr id="47" name="TextBox 46"/>
            <p:cNvSpPr txBox="1"/>
            <p:nvPr/>
          </p:nvSpPr>
          <p:spPr>
            <a:xfrm>
              <a:off x="4608512" y="4305428"/>
              <a:ext cx="1645585" cy="729883"/>
            </a:xfrm>
            <a:prstGeom prst="rect">
              <a:avLst/>
            </a:prstGeom>
            <a:noFill/>
          </p:spPr>
          <p:txBody>
            <a:bodyPr wrap="square" lIns="179285" tIns="143428" rIns="179285" bIns="143428" rtlCol="0">
              <a:spAutoFit/>
            </a:bodyPr>
            <a:lstStyle/>
            <a:p>
              <a:pPr marL="0" marR="0" lvl="0" indent="0" algn="ctr" defTabSz="914367" eaLnBrk="1" fontAlgn="auto" latinLnBrk="0" hangingPunct="1">
                <a:lnSpc>
                  <a:spcPct val="90000"/>
                </a:lnSpc>
                <a:spcBef>
                  <a:spcPts val="0"/>
                </a:spcBef>
                <a:spcAft>
                  <a:spcPts val="588"/>
                </a:spcAft>
                <a:buClrTx/>
                <a:buSzTx/>
                <a:buFontTx/>
                <a:buNone/>
                <a:tabLst/>
                <a:defRPr/>
              </a:pPr>
              <a:r>
                <a:rPr kumimoji="0" lang="en-US" sz="1372" b="0" i="0" u="none" strike="noStrike" kern="0" cap="none" spc="0" normalizeH="0" baseline="0" noProof="0" dirty="0" smtClean="0">
                  <a:ln>
                    <a:noFill/>
                  </a:ln>
                  <a:gradFill>
                    <a:gsLst>
                      <a:gs pos="2917">
                        <a:srgbClr val="FFFFFF"/>
                      </a:gs>
                      <a:gs pos="30000">
                        <a:srgbClr val="FFFFFF"/>
                      </a:gs>
                    </a:gsLst>
                    <a:lin ang="5400000" scaled="0"/>
                  </a:gradFill>
                  <a:effectLst/>
                  <a:uLnTx/>
                  <a:uFillTx/>
                </a:rPr>
                <a:t>App Service App</a:t>
              </a:r>
            </a:p>
          </p:txBody>
        </p:sp>
      </p:grpSp>
      <p:sp>
        <p:nvSpPr>
          <p:cNvPr id="48" name="TextBox 47"/>
          <p:cNvSpPr txBox="1"/>
          <p:nvPr/>
        </p:nvSpPr>
        <p:spPr>
          <a:xfrm>
            <a:off x="6843021" y="4400127"/>
            <a:ext cx="3809343" cy="929317"/>
          </a:xfrm>
          <a:prstGeom prst="rect">
            <a:avLst/>
          </a:prstGeom>
          <a:noFill/>
        </p:spPr>
        <p:txBody>
          <a:bodyPr wrap="square" lIns="179285" tIns="143428" rIns="179285" bIns="143428" rtlCol="0">
            <a:spAutoFit/>
          </a:bodyPr>
          <a:lstStyle/>
          <a:p>
            <a:pPr marL="0" marR="0" lvl="0" indent="0" defTabSz="914367" eaLnBrk="1" fontAlgn="auto" latinLnBrk="0" hangingPunct="1">
              <a:lnSpc>
                <a:spcPct val="90000"/>
              </a:lnSpc>
              <a:spcBef>
                <a:spcPts val="0"/>
              </a:spcBef>
              <a:spcAft>
                <a:spcPts val="588"/>
              </a:spcAft>
              <a:buClrTx/>
              <a:buSzTx/>
              <a:buFontTx/>
              <a:buNone/>
              <a:tabLst/>
              <a:defRPr/>
            </a:pPr>
            <a:r>
              <a:rPr kumimoji="0" lang="en-US" sz="1176" b="0" i="1" u="none" strike="noStrike" kern="0" cap="none" spc="0" normalizeH="0" baseline="0" noProof="0" dirty="0" smtClean="0">
                <a:ln>
                  <a:noFill/>
                </a:ln>
                <a:gradFill>
                  <a:gsLst>
                    <a:gs pos="2917">
                      <a:srgbClr val="FFFFFF"/>
                    </a:gs>
                    <a:gs pos="30000">
                      <a:srgbClr val="FFFFFF"/>
                    </a:gs>
                  </a:gsLst>
                  <a:lin ang="5400000" scaled="0"/>
                </a:gradFill>
                <a:effectLst/>
                <a:uLnTx/>
                <a:uFillTx/>
              </a:rPr>
              <a:t>SKU: # of sites, storage, slots…</a:t>
            </a:r>
          </a:p>
          <a:p>
            <a:pPr marL="0" marR="0" lvl="0" indent="0" defTabSz="914367" eaLnBrk="1" fontAlgn="auto" latinLnBrk="0" hangingPunct="1">
              <a:lnSpc>
                <a:spcPct val="90000"/>
              </a:lnSpc>
              <a:spcBef>
                <a:spcPts val="0"/>
              </a:spcBef>
              <a:spcAft>
                <a:spcPts val="588"/>
              </a:spcAft>
              <a:buClrTx/>
              <a:buSzTx/>
              <a:buFontTx/>
              <a:buNone/>
              <a:tabLst/>
              <a:defRPr/>
            </a:pPr>
            <a:r>
              <a:rPr kumimoji="0" lang="en-US" sz="1176" b="0" i="1" u="none" strike="noStrike" kern="0" cap="none" spc="0" normalizeH="0" baseline="0" noProof="0" dirty="0" smtClean="0">
                <a:ln>
                  <a:noFill/>
                </a:ln>
                <a:gradFill>
                  <a:gsLst>
                    <a:gs pos="2917">
                      <a:srgbClr val="FFFFFF"/>
                    </a:gs>
                    <a:gs pos="30000">
                      <a:srgbClr val="FFFFFF"/>
                    </a:gs>
                  </a:gsLst>
                  <a:lin ang="5400000" scaled="0"/>
                </a:gradFill>
                <a:effectLst/>
                <a:uLnTx/>
                <a:uFillTx/>
              </a:rPr>
              <a:t>Compute Resource: cores, memory</a:t>
            </a:r>
          </a:p>
          <a:p>
            <a:pPr marL="0" marR="0" lvl="0" indent="0" defTabSz="914367" eaLnBrk="1" fontAlgn="auto" latinLnBrk="0" hangingPunct="1">
              <a:lnSpc>
                <a:spcPct val="90000"/>
              </a:lnSpc>
              <a:spcBef>
                <a:spcPts val="0"/>
              </a:spcBef>
              <a:spcAft>
                <a:spcPts val="588"/>
              </a:spcAft>
              <a:buClrTx/>
              <a:buSzTx/>
              <a:buFontTx/>
              <a:buNone/>
              <a:tabLst/>
              <a:defRPr/>
            </a:pPr>
            <a:r>
              <a:rPr kumimoji="0" lang="en-US" sz="1176" b="0" i="1" u="none" strike="noStrike" kern="0" cap="none" spc="0" normalizeH="0" baseline="0" noProof="0" dirty="0" smtClean="0">
                <a:ln>
                  <a:noFill/>
                </a:ln>
                <a:gradFill>
                  <a:gsLst>
                    <a:gs pos="2917">
                      <a:srgbClr val="FFFFFF"/>
                    </a:gs>
                    <a:gs pos="30000">
                      <a:srgbClr val="FFFFFF"/>
                    </a:gs>
                  </a:gsLst>
                  <a:lin ang="5400000" scaled="0"/>
                </a:gradFill>
                <a:effectLst/>
                <a:uLnTx/>
                <a:uFillTx/>
              </a:rPr>
              <a:t>Scale: number of instances </a:t>
            </a:r>
          </a:p>
        </p:txBody>
      </p:sp>
      <p:sp>
        <p:nvSpPr>
          <p:cNvPr id="49" name="Rounded Rectangle 48"/>
          <p:cNvSpPr/>
          <p:nvPr/>
        </p:nvSpPr>
        <p:spPr bwMode="auto">
          <a:xfrm>
            <a:off x="717451" y="1561448"/>
            <a:ext cx="4855634" cy="4258018"/>
          </a:xfrm>
          <a:prstGeom prst="roundRect">
            <a:avLst/>
          </a:prstGeom>
          <a:solidFill>
            <a:srgbClr val="404040"/>
          </a:solidFill>
          <a:ln w="9525" cap="flat" cmpd="sng" algn="ctr">
            <a:solidFill>
              <a:srgbClr val="FFFFFF"/>
            </a:solidFill>
            <a:prstDash val="lgDash"/>
            <a:headEnd type="none" w="med" len="med"/>
            <a:tailEnd type="none" w="med" len="med"/>
          </a:ln>
          <a:effectLst/>
        </p:spPr>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defTabSz="914102" eaLnBrk="1" fontAlgn="base" latinLnBrk="0" hangingPunct="1">
              <a:lnSpc>
                <a:spcPct val="90000"/>
              </a:lnSpc>
              <a:spcBef>
                <a:spcPct val="0"/>
              </a:spcBef>
              <a:spcAft>
                <a:spcPct val="0"/>
              </a:spcAft>
              <a:buClrTx/>
              <a:buSzTx/>
              <a:buFontTx/>
              <a:buNone/>
              <a:tabLst/>
              <a:defRPr/>
            </a:pPr>
            <a:r>
              <a:rPr kumimoji="0" lang="en-US" sz="2353"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App Service Plan</a:t>
            </a:r>
          </a:p>
        </p:txBody>
      </p:sp>
      <p:grpSp>
        <p:nvGrpSpPr>
          <p:cNvPr id="50" name="Group 49"/>
          <p:cNvGrpSpPr/>
          <p:nvPr/>
        </p:nvGrpSpPr>
        <p:grpSpPr>
          <a:xfrm>
            <a:off x="2360897" y="2159065"/>
            <a:ext cx="1494041" cy="1542691"/>
            <a:chOff x="4608513" y="3354318"/>
            <a:chExt cx="1664043" cy="1680993"/>
          </a:xfrm>
        </p:grpSpPr>
        <p:pic>
          <p:nvPicPr>
            <p:cNvPr id="51" name="Picture 50"/>
            <p:cNvPicPr>
              <a:picLocks noChangeAspect="1"/>
            </p:cNvPicPr>
            <p:nvPr/>
          </p:nvPicPr>
          <p:blipFill>
            <a:blip r:embed="rId3"/>
            <a:stretch>
              <a:fillRect/>
            </a:stretch>
          </p:blipFill>
          <p:spPr>
            <a:xfrm>
              <a:off x="4999038" y="3354318"/>
              <a:ext cx="951110" cy="951110"/>
            </a:xfrm>
            <a:prstGeom prst="rect">
              <a:avLst/>
            </a:prstGeom>
          </p:spPr>
        </p:pic>
        <p:sp>
          <p:nvSpPr>
            <p:cNvPr id="52" name="TextBox 51"/>
            <p:cNvSpPr txBox="1"/>
            <p:nvPr/>
          </p:nvSpPr>
          <p:spPr>
            <a:xfrm>
              <a:off x="4608513" y="4305428"/>
              <a:ext cx="1664043" cy="729883"/>
            </a:xfrm>
            <a:prstGeom prst="rect">
              <a:avLst/>
            </a:prstGeom>
            <a:noFill/>
          </p:spPr>
          <p:txBody>
            <a:bodyPr wrap="square" lIns="179285" tIns="143428" rIns="179285" bIns="143428" rtlCol="0">
              <a:spAutoFit/>
            </a:bodyPr>
            <a:lstStyle/>
            <a:p>
              <a:pPr marL="0" marR="0" lvl="0" indent="0" algn="ctr" defTabSz="914367" eaLnBrk="1" fontAlgn="auto" latinLnBrk="0" hangingPunct="1">
                <a:lnSpc>
                  <a:spcPct val="90000"/>
                </a:lnSpc>
                <a:spcBef>
                  <a:spcPts val="0"/>
                </a:spcBef>
                <a:spcAft>
                  <a:spcPts val="588"/>
                </a:spcAft>
                <a:buClrTx/>
                <a:buSzTx/>
                <a:buFontTx/>
                <a:buNone/>
                <a:tabLst/>
                <a:defRPr/>
              </a:pPr>
              <a:r>
                <a:rPr kumimoji="0" lang="en-US" sz="1372" b="0" i="0" u="none" strike="noStrike" kern="0" cap="none" spc="0" normalizeH="0" baseline="0" noProof="0" dirty="0" smtClean="0">
                  <a:ln>
                    <a:noFill/>
                  </a:ln>
                  <a:gradFill>
                    <a:gsLst>
                      <a:gs pos="2917">
                        <a:srgbClr val="FFFFFF"/>
                      </a:gs>
                      <a:gs pos="30000">
                        <a:srgbClr val="FFFFFF"/>
                      </a:gs>
                    </a:gsLst>
                    <a:lin ang="5400000" scaled="0"/>
                  </a:gradFill>
                  <a:effectLst/>
                  <a:uLnTx/>
                  <a:uFillTx/>
                </a:rPr>
                <a:t>App Service App</a:t>
              </a:r>
            </a:p>
          </p:txBody>
        </p:sp>
      </p:grpSp>
      <p:grpSp>
        <p:nvGrpSpPr>
          <p:cNvPr id="53" name="Group 52"/>
          <p:cNvGrpSpPr/>
          <p:nvPr/>
        </p:nvGrpSpPr>
        <p:grpSpPr>
          <a:xfrm>
            <a:off x="3922869" y="2159065"/>
            <a:ext cx="1507584" cy="1542691"/>
            <a:chOff x="4608513" y="3354318"/>
            <a:chExt cx="1679127" cy="1680993"/>
          </a:xfrm>
        </p:grpSpPr>
        <p:pic>
          <p:nvPicPr>
            <p:cNvPr id="54" name="Picture 53"/>
            <p:cNvPicPr>
              <a:picLocks noChangeAspect="1"/>
            </p:cNvPicPr>
            <p:nvPr/>
          </p:nvPicPr>
          <p:blipFill>
            <a:blip r:embed="rId3"/>
            <a:stretch>
              <a:fillRect/>
            </a:stretch>
          </p:blipFill>
          <p:spPr>
            <a:xfrm>
              <a:off x="4999038" y="3354318"/>
              <a:ext cx="951110" cy="951110"/>
            </a:xfrm>
            <a:prstGeom prst="rect">
              <a:avLst/>
            </a:prstGeom>
          </p:spPr>
        </p:pic>
        <p:sp>
          <p:nvSpPr>
            <p:cNvPr id="55" name="TextBox 54"/>
            <p:cNvSpPr txBox="1"/>
            <p:nvPr/>
          </p:nvSpPr>
          <p:spPr>
            <a:xfrm>
              <a:off x="4608513" y="4305428"/>
              <a:ext cx="1679127" cy="729883"/>
            </a:xfrm>
            <a:prstGeom prst="rect">
              <a:avLst/>
            </a:prstGeom>
            <a:noFill/>
          </p:spPr>
          <p:txBody>
            <a:bodyPr wrap="square" lIns="179285" tIns="143428" rIns="179285" bIns="143428" rtlCol="0">
              <a:spAutoFit/>
            </a:bodyPr>
            <a:lstStyle/>
            <a:p>
              <a:pPr marL="0" marR="0" lvl="0" indent="0" algn="ctr" defTabSz="914367" eaLnBrk="1" fontAlgn="auto" latinLnBrk="0" hangingPunct="1">
                <a:lnSpc>
                  <a:spcPct val="90000"/>
                </a:lnSpc>
                <a:spcBef>
                  <a:spcPts val="0"/>
                </a:spcBef>
                <a:spcAft>
                  <a:spcPts val="588"/>
                </a:spcAft>
                <a:buClrTx/>
                <a:buSzTx/>
                <a:buFontTx/>
                <a:buNone/>
                <a:tabLst/>
                <a:defRPr/>
              </a:pPr>
              <a:r>
                <a:rPr kumimoji="0" lang="en-US" sz="1372" b="0" i="0" u="none" strike="noStrike" kern="0" cap="none" spc="0" normalizeH="0" baseline="0" noProof="0" dirty="0" smtClean="0">
                  <a:ln>
                    <a:noFill/>
                  </a:ln>
                  <a:gradFill>
                    <a:gsLst>
                      <a:gs pos="2917">
                        <a:srgbClr val="FFFFFF"/>
                      </a:gs>
                      <a:gs pos="30000">
                        <a:srgbClr val="FFFFFF"/>
                      </a:gs>
                    </a:gsLst>
                    <a:lin ang="5400000" scaled="0"/>
                  </a:gradFill>
                  <a:effectLst/>
                  <a:uLnTx/>
                  <a:uFillTx/>
                </a:rPr>
                <a:t>App Service App</a:t>
              </a:r>
            </a:p>
          </p:txBody>
        </p:sp>
      </p:grpSp>
      <p:grpSp>
        <p:nvGrpSpPr>
          <p:cNvPr id="56" name="Group 55"/>
          <p:cNvGrpSpPr/>
          <p:nvPr/>
        </p:nvGrpSpPr>
        <p:grpSpPr>
          <a:xfrm>
            <a:off x="815497" y="2159065"/>
            <a:ext cx="1477469" cy="1542691"/>
            <a:chOff x="4608512" y="3354318"/>
            <a:chExt cx="1645585" cy="1680993"/>
          </a:xfrm>
        </p:grpSpPr>
        <p:pic>
          <p:nvPicPr>
            <p:cNvPr id="57" name="Picture 56"/>
            <p:cNvPicPr>
              <a:picLocks noChangeAspect="1"/>
            </p:cNvPicPr>
            <p:nvPr/>
          </p:nvPicPr>
          <p:blipFill>
            <a:blip r:embed="rId3"/>
            <a:stretch>
              <a:fillRect/>
            </a:stretch>
          </p:blipFill>
          <p:spPr>
            <a:xfrm>
              <a:off x="4999038" y="3354318"/>
              <a:ext cx="951110" cy="951110"/>
            </a:xfrm>
            <a:prstGeom prst="rect">
              <a:avLst/>
            </a:prstGeom>
          </p:spPr>
        </p:pic>
        <p:sp>
          <p:nvSpPr>
            <p:cNvPr id="58" name="TextBox 57"/>
            <p:cNvSpPr txBox="1"/>
            <p:nvPr/>
          </p:nvSpPr>
          <p:spPr>
            <a:xfrm>
              <a:off x="4608512" y="4305428"/>
              <a:ext cx="1645585" cy="729883"/>
            </a:xfrm>
            <a:prstGeom prst="rect">
              <a:avLst/>
            </a:prstGeom>
            <a:noFill/>
          </p:spPr>
          <p:txBody>
            <a:bodyPr wrap="square" lIns="179285" tIns="143428" rIns="179285" bIns="143428" rtlCol="0">
              <a:spAutoFit/>
            </a:bodyPr>
            <a:lstStyle/>
            <a:p>
              <a:pPr marL="0" marR="0" lvl="0" indent="0" algn="ctr" defTabSz="914367" eaLnBrk="1" fontAlgn="auto" latinLnBrk="0" hangingPunct="1">
                <a:lnSpc>
                  <a:spcPct val="90000"/>
                </a:lnSpc>
                <a:spcBef>
                  <a:spcPts val="0"/>
                </a:spcBef>
                <a:spcAft>
                  <a:spcPts val="588"/>
                </a:spcAft>
                <a:buClrTx/>
                <a:buSzTx/>
                <a:buFontTx/>
                <a:buNone/>
                <a:tabLst/>
                <a:defRPr/>
              </a:pPr>
              <a:r>
                <a:rPr kumimoji="0" lang="en-US" sz="1372" b="0" i="0" u="none" strike="noStrike" kern="0" cap="none" spc="0" normalizeH="0" baseline="0" noProof="0" dirty="0" smtClean="0">
                  <a:ln>
                    <a:noFill/>
                  </a:ln>
                  <a:gradFill>
                    <a:gsLst>
                      <a:gs pos="2917">
                        <a:srgbClr val="FFFFFF"/>
                      </a:gs>
                      <a:gs pos="30000">
                        <a:srgbClr val="FFFFFF"/>
                      </a:gs>
                    </a:gsLst>
                    <a:lin ang="5400000" scaled="0"/>
                  </a:gradFill>
                  <a:effectLst/>
                  <a:uLnTx/>
                  <a:uFillTx/>
                </a:rPr>
                <a:t>App Service App</a:t>
              </a:r>
            </a:p>
          </p:txBody>
        </p:sp>
      </p:grpSp>
      <p:sp>
        <p:nvSpPr>
          <p:cNvPr id="59" name="TextBox 58"/>
          <p:cNvSpPr txBox="1"/>
          <p:nvPr/>
        </p:nvSpPr>
        <p:spPr>
          <a:xfrm>
            <a:off x="941557" y="4400127"/>
            <a:ext cx="3809343" cy="929317"/>
          </a:xfrm>
          <a:prstGeom prst="rect">
            <a:avLst/>
          </a:prstGeom>
          <a:noFill/>
        </p:spPr>
        <p:txBody>
          <a:bodyPr wrap="square" lIns="179285" tIns="143428" rIns="179285" bIns="143428" rtlCol="0">
            <a:spAutoFit/>
          </a:bodyPr>
          <a:lstStyle/>
          <a:p>
            <a:pPr marL="0" marR="0" lvl="0" indent="0" defTabSz="914367" eaLnBrk="1" fontAlgn="auto" latinLnBrk="0" hangingPunct="1">
              <a:lnSpc>
                <a:spcPct val="90000"/>
              </a:lnSpc>
              <a:spcBef>
                <a:spcPts val="0"/>
              </a:spcBef>
              <a:spcAft>
                <a:spcPts val="588"/>
              </a:spcAft>
              <a:buClrTx/>
              <a:buSzTx/>
              <a:buFontTx/>
              <a:buNone/>
              <a:tabLst/>
              <a:defRPr/>
            </a:pPr>
            <a:r>
              <a:rPr kumimoji="0" lang="en-US" sz="1176" b="0" i="1" u="none" strike="noStrike" kern="0" cap="none" spc="0" normalizeH="0" baseline="0" noProof="0" dirty="0" smtClean="0">
                <a:ln>
                  <a:noFill/>
                </a:ln>
                <a:gradFill>
                  <a:gsLst>
                    <a:gs pos="2917">
                      <a:srgbClr val="FFFFFF"/>
                    </a:gs>
                    <a:gs pos="30000">
                      <a:srgbClr val="FFFFFF"/>
                    </a:gs>
                  </a:gsLst>
                  <a:lin ang="5400000" scaled="0"/>
                </a:gradFill>
                <a:effectLst/>
                <a:uLnTx/>
                <a:uFillTx/>
              </a:rPr>
              <a:t>SKU:  Premium (# of sites, storage, slots…)</a:t>
            </a:r>
          </a:p>
          <a:p>
            <a:pPr marL="0" marR="0" lvl="0" indent="0" defTabSz="914367" eaLnBrk="1" fontAlgn="auto" latinLnBrk="0" hangingPunct="1">
              <a:lnSpc>
                <a:spcPct val="90000"/>
              </a:lnSpc>
              <a:spcBef>
                <a:spcPts val="0"/>
              </a:spcBef>
              <a:spcAft>
                <a:spcPts val="588"/>
              </a:spcAft>
              <a:buClrTx/>
              <a:buSzTx/>
              <a:buFontTx/>
              <a:buNone/>
              <a:tabLst/>
              <a:defRPr/>
            </a:pPr>
            <a:r>
              <a:rPr kumimoji="0" lang="en-US" sz="1176" b="0" i="1" u="none" strike="noStrike" kern="0" cap="none" spc="0" normalizeH="0" baseline="0" noProof="0" dirty="0" smtClean="0">
                <a:ln>
                  <a:noFill/>
                </a:ln>
                <a:gradFill>
                  <a:gsLst>
                    <a:gs pos="2917">
                      <a:srgbClr val="FFFFFF"/>
                    </a:gs>
                    <a:gs pos="30000">
                      <a:srgbClr val="FFFFFF"/>
                    </a:gs>
                  </a:gsLst>
                  <a:lin ang="5400000" scaled="0"/>
                </a:gradFill>
                <a:effectLst/>
                <a:uLnTx/>
                <a:uFillTx/>
              </a:rPr>
              <a:t>Compute Resource:  P4 ( 8 cores, 14 GB memory)</a:t>
            </a:r>
          </a:p>
          <a:p>
            <a:pPr marL="0" marR="0" lvl="0" indent="0" defTabSz="914367" eaLnBrk="1" fontAlgn="auto" latinLnBrk="0" hangingPunct="1">
              <a:lnSpc>
                <a:spcPct val="90000"/>
              </a:lnSpc>
              <a:spcBef>
                <a:spcPts val="0"/>
              </a:spcBef>
              <a:spcAft>
                <a:spcPts val="588"/>
              </a:spcAft>
              <a:buClrTx/>
              <a:buSzTx/>
              <a:buFontTx/>
              <a:buNone/>
              <a:tabLst/>
              <a:defRPr/>
            </a:pPr>
            <a:r>
              <a:rPr kumimoji="0" lang="en-US" sz="1176" b="0" i="1" u="none" strike="noStrike" kern="0" cap="none" spc="0" normalizeH="0" baseline="0" noProof="0" dirty="0" smtClean="0">
                <a:ln>
                  <a:noFill/>
                </a:ln>
                <a:gradFill>
                  <a:gsLst>
                    <a:gs pos="2917">
                      <a:srgbClr val="FFFFFF"/>
                    </a:gs>
                    <a:gs pos="30000">
                      <a:srgbClr val="FFFFFF"/>
                    </a:gs>
                  </a:gsLst>
                  <a:lin ang="5400000" scaled="0"/>
                </a:gradFill>
                <a:effectLst/>
                <a:uLnTx/>
                <a:uFillTx/>
              </a:rPr>
              <a:t>Scale: 8</a:t>
            </a:r>
          </a:p>
        </p:txBody>
      </p:sp>
      <p:sp>
        <p:nvSpPr>
          <p:cNvPr id="60" name="Title 35"/>
          <p:cNvSpPr txBox="1">
            <a:spLocks/>
          </p:cNvSpPr>
          <p:nvPr/>
        </p:nvSpPr>
        <p:spPr>
          <a:xfrm>
            <a:off x="269240" y="289511"/>
            <a:ext cx="11655840" cy="899665"/>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4705" b="0" i="0" u="none" strike="noStrike" kern="1200" cap="none" spc="-100" normalizeH="0" baseline="0" noProof="0" smtClean="0">
                <a:ln w="3175">
                  <a:noFill/>
                </a:ln>
                <a:gradFill>
                  <a:gsLst>
                    <a:gs pos="1250">
                      <a:srgbClr val="FFFFFF"/>
                    </a:gs>
                    <a:gs pos="100000">
                      <a:srgbClr val="FFFFFF"/>
                    </a:gs>
                  </a:gsLst>
                  <a:lin ang="5400000" scaled="0"/>
                </a:gradFill>
                <a:effectLst/>
                <a:uLnTx/>
                <a:uFillTx/>
                <a:latin typeface="Segoe UI Light"/>
                <a:ea typeface="+mn-ea"/>
                <a:cs typeface="Segoe UI" pitchFamily="34" charset="0"/>
              </a:rPr>
              <a:t>Conceptual Model</a:t>
            </a:r>
            <a:endParaRPr kumimoji="0" lang="en-US" sz="4705" b="0" i="0" u="none" strike="noStrike" kern="1200" cap="none" spc="-100" normalizeH="0" baseline="0" noProof="0" dirty="0">
              <a:ln w="3175">
                <a:noFill/>
              </a:ln>
              <a:gradFill>
                <a:gsLst>
                  <a:gs pos="1250">
                    <a:srgbClr val="FFFFFF"/>
                  </a:gs>
                  <a:gs pos="100000">
                    <a:srgbClr val="FFFFFF"/>
                  </a:gs>
                </a:gsLst>
                <a:lin ang="5400000" scaled="0"/>
              </a:gradFill>
              <a:effectLst/>
              <a:uLnTx/>
              <a:uFillTx/>
              <a:latin typeface="Segoe UI Light"/>
              <a:ea typeface="+mn-ea"/>
              <a:cs typeface="Segoe UI" pitchFamily="34" charset="0"/>
            </a:endParaRPr>
          </a:p>
        </p:txBody>
      </p:sp>
      <p:sp>
        <p:nvSpPr>
          <p:cNvPr id="61" name="TextBox 60"/>
          <p:cNvSpPr txBox="1"/>
          <p:nvPr/>
        </p:nvSpPr>
        <p:spPr>
          <a:xfrm>
            <a:off x="542601" y="6007481"/>
            <a:ext cx="10931949" cy="561211"/>
          </a:xfrm>
          <a:prstGeom prst="rect">
            <a:avLst/>
          </a:prstGeom>
          <a:noFill/>
        </p:spPr>
        <p:txBody>
          <a:bodyPr wrap="square" lIns="179285" tIns="143428" rIns="179285" bIns="143428" rtlCol="0">
            <a:spAutoFit/>
          </a:bodyPr>
          <a:lstStyle/>
          <a:p>
            <a:pPr marL="0" marR="0" lvl="0" indent="0" defTabSz="914367" eaLnBrk="1" fontAlgn="auto" latinLnBrk="0" hangingPunct="1">
              <a:lnSpc>
                <a:spcPct val="90000"/>
              </a:lnSpc>
              <a:spcBef>
                <a:spcPts val="0"/>
              </a:spcBef>
              <a:spcAft>
                <a:spcPts val="588"/>
              </a:spcAft>
              <a:buClrTx/>
              <a:buSzTx/>
              <a:buFontTx/>
              <a:buNone/>
              <a:tabLst/>
              <a:defRPr/>
            </a:pPr>
            <a:r>
              <a:rPr kumimoji="0" lang="en-US" sz="1961" b="0" i="0" u="none" strike="noStrike" kern="0" cap="none" spc="0" normalizeH="0" baseline="0" noProof="0" dirty="0" smtClean="0">
                <a:ln>
                  <a:noFill/>
                </a:ln>
                <a:gradFill>
                  <a:gsLst>
                    <a:gs pos="2917">
                      <a:srgbClr val="FFFFFF"/>
                    </a:gs>
                    <a:gs pos="30000">
                      <a:srgbClr val="FFFFFF"/>
                    </a:gs>
                  </a:gsLst>
                  <a:lin ang="5400000" scaled="0"/>
                </a:gradFill>
                <a:effectLst/>
                <a:uLnTx/>
                <a:uFillTx/>
              </a:rPr>
              <a:t>Note: For App Service Environment the SKU will always be Premium</a:t>
            </a:r>
          </a:p>
        </p:txBody>
      </p:sp>
    </p:spTree>
    <p:extLst>
      <p:ext uri="{BB962C8B-B14F-4D97-AF65-F5344CB8AC3E}">
        <p14:creationId xmlns:p14="http://schemas.microsoft.com/office/powerpoint/2010/main" val="28465779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500"/>
                                        <p:tgtEl>
                                          <p:spTgt spid="4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9"/>
                                        </p:tgtEl>
                                        <p:attrNameLst>
                                          <p:attrName>style.visibility</p:attrName>
                                        </p:attrNameLst>
                                      </p:cBhvr>
                                      <p:to>
                                        <p:strVal val="visible"/>
                                      </p:to>
                                    </p:set>
                                    <p:animEffect transition="in" filter="fade">
                                      <p:cBhvr>
                                        <p:cTn id="12" dur="500"/>
                                        <p:tgtEl>
                                          <p:spTgt spid="39"/>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42"/>
                                        </p:tgtEl>
                                        <p:attrNameLst>
                                          <p:attrName>style.visibility</p:attrName>
                                        </p:attrNameLst>
                                      </p:cBhvr>
                                      <p:to>
                                        <p:strVal val="visible"/>
                                      </p:to>
                                    </p:set>
                                    <p:animEffect transition="in" filter="fade">
                                      <p:cBhvr>
                                        <p:cTn id="16" dur="500"/>
                                        <p:tgtEl>
                                          <p:spTgt spid="42"/>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8"/>
                                        </p:tgtEl>
                                        <p:attrNameLst>
                                          <p:attrName>style.visibility</p:attrName>
                                        </p:attrNameLst>
                                      </p:cBhvr>
                                      <p:to>
                                        <p:strVal val="visible"/>
                                      </p:to>
                                    </p:set>
                                    <p:animEffect transition="in" filter="fade">
                                      <p:cBhvr>
                                        <p:cTn id="21" dur="500"/>
                                        <p:tgtEl>
                                          <p:spTgt spid="3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48"/>
                                        </p:tgtEl>
                                        <p:attrNameLst>
                                          <p:attrName>style.visibility</p:attrName>
                                        </p:attrNameLst>
                                      </p:cBhvr>
                                      <p:to>
                                        <p:strVal val="visible"/>
                                      </p:to>
                                    </p:set>
                                    <p:animEffect transition="in" filter="fade">
                                      <p:cBhvr>
                                        <p:cTn id="24" dur="500"/>
                                        <p:tgtEl>
                                          <p:spTgt spid="48"/>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49"/>
                                        </p:tgtEl>
                                        <p:attrNameLst>
                                          <p:attrName>style.visibility</p:attrName>
                                        </p:attrNameLst>
                                      </p:cBhvr>
                                      <p:to>
                                        <p:strVal val="visible"/>
                                      </p:to>
                                    </p:set>
                                    <p:animEffect transition="in" filter="fade">
                                      <p:cBhvr>
                                        <p:cTn id="29" dur="500"/>
                                        <p:tgtEl>
                                          <p:spTgt spid="49"/>
                                        </p:tgtEl>
                                      </p:cBhvr>
                                    </p:animEffect>
                                  </p:childTnLst>
                                </p:cTn>
                              </p:par>
                              <p:par>
                                <p:cTn id="30" presetID="10" presetClass="entr" presetSubtype="0" fill="hold" nodeType="withEffect">
                                  <p:stCondLst>
                                    <p:cond delay="0"/>
                                  </p:stCondLst>
                                  <p:childTnLst>
                                    <p:set>
                                      <p:cBhvr>
                                        <p:cTn id="31" dur="1" fill="hold">
                                          <p:stCondLst>
                                            <p:cond delay="0"/>
                                          </p:stCondLst>
                                        </p:cTn>
                                        <p:tgtEl>
                                          <p:spTgt spid="50"/>
                                        </p:tgtEl>
                                        <p:attrNameLst>
                                          <p:attrName>style.visibility</p:attrName>
                                        </p:attrNameLst>
                                      </p:cBhvr>
                                      <p:to>
                                        <p:strVal val="visible"/>
                                      </p:to>
                                    </p:set>
                                    <p:animEffect transition="in" filter="fade">
                                      <p:cBhvr>
                                        <p:cTn id="32" dur="500"/>
                                        <p:tgtEl>
                                          <p:spTgt spid="50"/>
                                        </p:tgtEl>
                                      </p:cBhvr>
                                    </p:animEffect>
                                  </p:childTnLst>
                                </p:cTn>
                              </p:par>
                              <p:par>
                                <p:cTn id="33" presetID="10" presetClass="entr" presetSubtype="0" fill="hold" nodeType="withEffect">
                                  <p:stCondLst>
                                    <p:cond delay="0"/>
                                  </p:stCondLst>
                                  <p:childTnLst>
                                    <p:set>
                                      <p:cBhvr>
                                        <p:cTn id="34" dur="1" fill="hold">
                                          <p:stCondLst>
                                            <p:cond delay="0"/>
                                          </p:stCondLst>
                                        </p:cTn>
                                        <p:tgtEl>
                                          <p:spTgt spid="53"/>
                                        </p:tgtEl>
                                        <p:attrNameLst>
                                          <p:attrName>style.visibility</p:attrName>
                                        </p:attrNameLst>
                                      </p:cBhvr>
                                      <p:to>
                                        <p:strVal val="visible"/>
                                      </p:to>
                                    </p:set>
                                    <p:animEffect transition="in" filter="fade">
                                      <p:cBhvr>
                                        <p:cTn id="35" dur="500"/>
                                        <p:tgtEl>
                                          <p:spTgt spid="53"/>
                                        </p:tgtEl>
                                      </p:cBhvr>
                                    </p:animEffect>
                                  </p:childTnLst>
                                </p:cTn>
                              </p:par>
                              <p:par>
                                <p:cTn id="36" presetID="10" presetClass="entr" presetSubtype="0" fill="hold" nodeType="withEffect">
                                  <p:stCondLst>
                                    <p:cond delay="0"/>
                                  </p:stCondLst>
                                  <p:childTnLst>
                                    <p:set>
                                      <p:cBhvr>
                                        <p:cTn id="37" dur="1" fill="hold">
                                          <p:stCondLst>
                                            <p:cond delay="0"/>
                                          </p:stCondLst>
                                        </p:cTn>
                                        <p:tgtEl>
                                          <p:spTgt spid="56"/>
                                        </p:tgtEl>
                                        <p:attrNameLst>
                                          <p:attrName>style.visibility</p:attrName>
                                        </p:attrNameLst>
                                      </p:cBhvr>
                                      <p:to>
                                        <p:strVal val="visible"/>
                                      </p:to>
                                    </p:set>
                                    <p:animEffect transition="in" filter="fade">
                                      <p:cBhvr>
                                        <p:cTn id="38" dur="500"/>
                                        <p:tgtEl>
                                          <p:spTgt spid="56"/>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59"/>
                                        </p:tgtEl>
                                        <p:attrNameLst>
                                          <p:attrName>style.visibility</p:attrName>
                                        </p:attrNameLst>
                                      </p:cBhvr>
                                      <p:to>
                                        <p:strVal val="visible"/>
                                      </p:to>
                                    </p:set>
                                    <p:animEffect transition="in" filter="fade">
                                      <p:cBhvr>
                                        <p:cTn id="41" dur="500"/>
                                        <p:tgtEl>
                                          <p:spTgt spid="59"/>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61"/>
                                        </p:tgtEl>
                                        <p:attrNameLst>
                                          <p:attrName>style.visibility</p:attrName>
                                        </p:attrNameLst>
                                      </p:cBhvr>
                                      <p:to>
                                        <p:strVal val="visible"/>
                                      </p:to>
                                    </p:set>
                                    <p:animEffect transition="in" filter="fade">
                                      <p:cBhvr>
                                        <p:cTn id="46"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48" grpId="0"/>
      <p:bldP spid="49" grpId="0" animBg="1"/>
      <p:bldP spid="59" grpId="0"/>
      <p:bldP spid="61"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sz="8800" dirty="0" smtClean="0"/>
              <a:t>Application Insights</a:t>
            </a:r>
            <a:endParaRPr lang="en-US" sz="8800" dirty="0"/>
          </a:p>
        </p:txBody>
      </p:sp>
    </p:spTree>
    <p:extLst>
      <p:ext uri="{BB962C8B-B14F-4D97-AF65-F5344CB8AC3E}">
        <p14:creationId xmlns:p14="http://schemas.microsoft.com/office/powerpoint/2010/main" val="4074934199"/>
      </p:ext>
    </p:extLst>
  </p:cSld>
  <p:clrMapOvr>
    <a:masterClrMapping/>
  </p:clrMapOvr>
  <p:transition>
    <p:fade/>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Rectangle 49"/>
          <p:cNvSpPr/>
          <p:nvPr/>
        </p:nvSpPr>
        <p:spPr bwMode="auto">
          <a:xfrm>
            <a:off x="4041" y="1379"/>
            <a:ext cx="12183923" cy="6855242"/>
          </a:xfrm>
          <a:prstGeom prst="rect">
            <a:avLst/>
          </a:prstGeom>
          <a:solidFill>
            <a:schemeClr val="accent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399" tIns="45699" rIns="91399" bIns="45699" numCol="1" rtlCol="0" anchor="ctr" anchorCtr="0" compatLnSpc="1">
            <a:prstTxWarp prst="textNoShape">
              <a:avLst/>
            </a:prstTxWarp>
          </a:bodyPr>
          <a:lstStyle/>
          <a:p>
            <a:pPr algn="ctr" defTabSz="913737" fontAlgn="base">
              <a:lnSpc>
                <a:spcPct val="90000"/>
              </a:lnSpc>
              <a:spcBef>
                <a:spcPct val="0"/>
              </a:spcBef>
              <a:spcAft>
                <a:spcPct val="0"/>
              </a:spcAft>
              <a:defRPr/>
            </a:pPr>
            <a:endParaRPr lang="en-US" sz="1999" spc="-50" dirty="0">
              <a:gradFill>
                <a:gsLst>
                  <a:gs pos="0">
                    <a:srgbClr val="FFFFFF"/>
                  </a:gs>
                  <a:gs pos="100000">
                    <a:srgbClr val="FFFFFF"/>
                  </a:gs>
                </a:gsLst>
                <a:lin ang="5400000" scaled="0"/>
              </a:gradFill>
              <a:latin typeface="Segoe UI"/>
            </a:endParaRPr>
          </a:p>
        </p:txBody>
      </p:sp>
      <p:pic>
        <p:nvPicPr>
          <p:cNvPr id="289" name="Picture 288"/>
          <p:cNvPicPr>
            <a:picLocks noChangeAspect="1"/>
          </p:cNvPicPr>
          <p:nvPr/>
        </p:nvPicPr>
        <p:blipFill>
          <a:blip r:embed="rId3"/>
          <a:stretch>
            <a:fillRect/>
          </a:stretch>
        </p:blipFill>
        <p:spPr>
          <a:xfrm>
            <a:off x="3317229" y="5610917"/>
            <a:ext cx="2015672" cy="1246440"/>
          </a:xfrm>
          <a:prstGeom prst="rect">
            <a:avLst/>
          </a:prstGeom>
        </p:spPr>
      </p:pic>
      <p:sp>
        <p:nvSpPr>
          <p:cNvPr id="74" name="Bent Arrow 73"/>
          <p:cNvSpPr/>
          <p:nvPr/>
        </p:nvSpPr>
        <p:spPr bwMode="auto">
          <a:xfrm>
            <a:off x="1003127" y="2559263"/>
            <a:ext cx="2779061" cy="3373807"/>
          </a:xfrm>
          <a:prstGeom prst="bentArrow">
            <a:avLst/>
          </a:prstGeom>
          <a:solidFill>
            <a:schemeClr val="accent5">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399" tIns="45699" rIns="91399" bIns="45699" numCol="1" rtlCol="0" anchor="ctr" anchorCtr="0" compatLnSpc="1">
            <a:prstTxWarp prst="textNoShape">
              <a:avLst/>
            </a:prstTxWarp>
          </a:bodyPr>
          <a:lstStyle/>
          <a:p>
            <a:pPr algn="ctr" defTabSz="913737" fontAlgn="base">
              <a:lnSpc>
                <a:spcPct val="90000"/>
              </a:lnSpc>
              <a:spcBef>
                <a:spcPct val="0"/>
              </a:spcBef>
              <a:spcAft>
                <a:spcPct val="0"/>
              </a:spcAft>
              <a:defRPr/>
            </a:pPr>
            <a:endParaRPr lang="en-US" sz="1999" spc="-50" dirty="0">
              <a:gradFill>
                <a:gsLst>
                  <a:gs pos="0">
                    <a:srgbClr val="FFFFFF"/>
                  </a:gs>
                  <a:gs pos="100000">
                    <a:srgbClr val="FFFFFF"/>
                  </a:gs>
                </a:gsLst>
                <a:lin ang="5400000" scaled="0"/>
              </a:gradFill>
              <a:latin typeface="Segoe UI"/>
            </a:endParaRPr>
          </a:p>
        </p:txBody>
      </p:sp>
      <p:sp>
        <p:nvSpPr>
          <p:cNvPr id="2" name="Title 1"/>
          <p:cNvSpPr>
            <a:spLocks noGrp="1"/>
          </p:cNvSpPr>
          <p:nvPr>
            <p:ph type="title"/>
          </p:nvPr>
        </p:nvSpPr>
        <p:spPr>
          <a:xfrm>
            <a:off x="249916" y="186563"/>
            <a:ext cx="11652805" cy="899303"/>
          </a:xfrm>
        </p:spPr>
        <p:txBody>
          <a:bodyPr/>
          <a:lstStyle/>
          <a:p>
            <a:r>
              <a:rPr lang="en-US" dirty="0" smtClean="0"/>
              <a:t>What is Application Insights?</a:t>
            </a:r>
            <a:endParaRPr lang="en-US" dirty="0"/>
          </a:p>
        </p:txBody>
      </p:sp>
      <p:sp>
        <p:nvSpPr>
          <p:cNvPr id="38" name="Freeform 95"/>
          <p:cNvSpPr>
            <a:spLocks/>
          </p:cNvSpPr>
          <p:nvPr/>
        </p:nvSpPr>
        <p:spPr bwMode="auto">
          <a:xfrm flipH="1">
            <a:off x="3560447" y="3095761"/>
            <a:ext cx="1492852" cy="969489"/>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27DCF2">
              <a:alpha val="95000"/>
            </a:srgbClr>
          </a:solidFill>
          <a:ln>
            <a:noFill/>
          </a:ln>
          <a:extLst/>
        </p:spPr>
        <p:txBody>
          <a:bodyPr vert="horz" wrap="square" lIns="93209" tIns="46604" rIns="93209" bIns="46604" numCol="1" anchor="t" anchorCtr="0" compatLnSpc="1">
            <a:prstTxWarp prst="textNoShape">
              <a:avLst/>
            </a:prstTxWarp>
          </a:bodyPr>
          <a:lstStyle/>
          <a:p>
            <a:pPr defTabSz="932049">
              <a:defRPr/>
            </a:pPr>
            <a:endParaRPr lang="en-US" sz="2799" kern="0">
              <a:solidFill>
                <a:srgbClr val="000000"/>
              </a:solidFill>
              <a:latin typeface="Segoe UI"/>
            </a:endParaRPr>
          </a:p>
        </p:txBody>
      </p:sp>
      <p:sp>
        <p:nvSpPr>
          <p:cNvPr id="39" name="Freeform 95"/>
          <p:cNvSpPr>
            <a:spLocks/>
          </p:cNvSpPr>
          <p:nvPr/>
        </p:nvSpPr>
        <p:spPr bwMode="auto">
          <a:xfrm flipH="1">
            <a:off x="4732357" y="3422364"/>
            <a:ext cx="1317670" cy="855722"/>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chemeClr val="bg1">
              <a:alpha val="90000"/>
            </a:schemeClr>
          </a:solidFill>
          <a:ln>
            <a:noFill/>
          </a:ln>
          <a:extLst/>
        </p:spPr>
        <p:txBody>
          <a:bodyPr vert="horz" wrap="square" lIns="93209" tIns="46604" rIns="93209" bIns="46604" numCol="1" anchor="t" anchorCtr="0" compatLnSpc="1">
            <a:prstTxWarp prst="textNoShape">
              <a:avLst/>
            </a:prstTxWarp>
          </a:bodyPr>
          <a:lstStyle/>
          <a:p>
            <a:pPr defTabSz="932049">
              <a:defRPr/>
            </a:pPr>
            <a:endParaRPr lang="en-US" sz="2799" kern="0">
              <a:solidFill>
                <a:srgbClr val="000000"/>
              </a:solidFill>
              <a:latin typeface="Segoe UI"/>
            </a:endParaRPr>
          </a:p>
        </p:txBody>
      </p:sp>
      <p:pic>
        <p:nvPicPr>
          <p:cNvPr id="72" name="Picture 71"/>
          <p:cNvPicPr>
            <a:picLocks noChangeAspect="1"/>
          </p:cNvPicPr>
          <p:nvPr/>
        </p:nvPicPr>
        <p:blipFill rotWithShape="1">
          <a:blip r:embed="rId4"/>
          <a:srcRect l="11266" b="33156"/>
          <a:stretch/>
        </p:blipFill>
        <p:spPr>
          <a:xfrm>
            <a:off x="4040" y="3971707"/>
            <a:ext cx="4440575" cy="2884914"/>
          </a:xfrm>
          <a:prstGeom prst="rect">
            <a:avLst/>
          </a:prstGeom>
        </p:spPr>
      </p:pic>
      <p:sp>
        <p:nvSpPr>
          <p:cNvPr id="73" name="Rectangle 72"/>
          <p:cNvSpPr/>
          <p:nvPr/>
        </p:nvSpPr>
        <p:spPr>
          <a:xfrm>
            <a:off x="1592765" y="1551288"/>
            <a:ext cx="3008689" cy="978729"/>
          </a:xfrm>
          <a:prstGeom prst="rect">
            <a:avLst/>
          </a:prstGeom>
        </p:spPr>
        <p:txBody>
          <a:bodyPr wrap="square">
            <a:spAutoFit/>
          </a:bodyPr>
          <a:lstStyle/>
          <a:p>
            <a:pPr defTabSz="914180">
              <a:lnSpc>
                <a:spcPct val="120000"/>
              </a:lnSpc>
              <a:defRPr/>
            </a:pPr>
            <a:r>
              <a:rPr lang="en-US" sz="1600" spc="30" dirty="0">
                <a:solidFill>
                  <a:srgbClr val="FFFFFF"/>
                </a:solidFill>
                <a:latin typeface="Segoe UI"/>
              </a:rPr>
              <a:t>Telemetry is collected at each</a:t>
            </a:r>
            <a:r>
              <a:rPr lang="en-US" sz="1600" dirty="0">
                <a:solidFill>
                  <a:srgbClr val="FFFFFF"/>
                </a:solidFill>
                <a:latin typeface="Segoe UI"/>
              </a:rPr>
              <a:t> </a:t>
            </a:r>
            <a:r>
              <a:rPr lang="en-US" sz="1600" spc="-30" dirty="0">
                <a:solidFill>
                  <a:srgbClr val="FFFFFF"/>
                </a:solidFill>
                <a:latin typeface="Segoe UI"/>
              </a:rPr>
              <a:t>tier: mobile applications, server</a:t>
            </a:r>
            <a:r>
              <a:rPr lang="en-US" sz="1600" dirty="0">
                <a:solidFill>
                  <a:srgbClr val="FFFFFF"/>
                </a:solidFill>
                <a:latin typeface="Segoe UI"/>
              </a:rPr>
              <a:t> applications and browser</a:t>
            </a:r>
          </a:p>
        </p:txBody>
      </p:sp>
      <p:sp>
        <p:nvSpPr>
          <p:cNvPr id="75" name="Rectangle 74"/>
          <p:cNvSpPr/>
          <p:nvPr/>
        </p:nvSpPr>
        <p:spPr>
          <a:xfrm>
            <a:off x="822862" y="1079289"/>
            <a:ext cx="904309" cy="1828119"/>
          </a:xfrm>
          <a:prstGeom prst="rect">
            <a:avLst/>
          </a:prstGeom>
        </p:spPr>
        <p:txBody>
          <a:bodyPr wrap="none">
            <a:noAutofit/>
          </a:bodyPr>
          <a:lstStyle/>
          <a:p>
            <a:pPr defTabSz="913190" fontAlgn="base">
              <a:lnSpc>
                <a:spcPct val="120000"/>
              </a:lnSpc>
              <a:spcBef>
                <a:spcPct val="0"/>
              </a:spcBef>
              <a:spcAft>
                <a:spcPct val="0"/>
              </a:spcAft>
              <a:defRPr/>
            </a:pPr>
            <a:r>
              <a:rPr lang="en-US" sz="9996" b="1" kern="0" dirty="0">
                <a:solidFill>
                  <a:srgbClr val="5C2D91">
                    <a:lumMod val="75000"/>
                  </a:srgbClr>
                </a:solidFill>
                <a:latin typeface="Segoe UI"/>
              </a:rPr>
              <a:t>1</a:t>
            </a:r>
          </a:p>
        </p:txBody>
      </p:sp>
      <p:sp>
        <p:nvSpPr>
          <p:cNvPr id="77" name="Rectangle 76"/>
          <p:cNvSpPr/>
          <p:nvPr/>
        </p:nvSpPr>
        <p:spPr>
          <a:xfrm>
            <a:off x="5727075" y="4440549"/>
            <a:ext cx="3359218" cy="976585"/>
          </a:xfrm>
          <a:prstGeom prst="rect">
            <a:avLst/>
          </a:prstGeom>
        </p:spPr>
        <p:txBody>
          <a:bodyPr wrap="square">
            <a:spAutoFit/>
          </a:bodyPr>
          <a:lstStyle/>
          <a:p>
            <a:pPr defTabSz="932373">
              <a:lnSpc>
                <a:spcPct val="120000"/>
              </a:lnSpc>
              <a:defRPr/>
            </a:pPr>
            <a:r>
              <a:rPr lang="en-US" sz="1600" dirty="0">
                <a:solidFill>
                  <a:srgbClr val="FFFFFF"/>
                </a:solidFill>
                <a:latin typeface="Segoe UI"/>
              </a:rPr>
              <a:t>Telemetry arrives in the Application Insights service in the cloud where it is processed &amp; stored</a:t>
            </a:r>
            <a:endParaRPr lang="en-US" sz="1600" dirty="0">
              <a:solidFill>
                <a:prstClr val="black"/>
              </a:solidFill>
              <a:latin typeface="Segoe UI"/>
            </a:endParaRPr>
          </a:p>
        </p:txBody>
      </p:sp>
      <p:sp>
        <p:nvSpPr>
          <p:cNvPr id="109" name="Rectangle 108"/>
          <p:cNvSpPr/>
          <p:nvPr/>
        </p:nvSpPr>
        <p:spPr>
          <a:xfrm>
            <a:off x="8269044" y="1054376"/>
            <a:ext cx="3381327" cy="845469"/>
          </a:xfrm>
          <a:prstGeom prst="rect">
            <a:avLst/>
          </a:prstGeom>
        </p:spPr>
        <p:txBody>
          <a:bodyPr wrap="square">
            <a:spAutoFit/>
          </a:bodyPr>
          <a:lstStyle/>
          <a:p>
            <a:pPr defTabSz="914180">
              <a:defRPr/>
            </a:pPr>
            <a:r>
              <a:rPr lang="en-US" sz="1600" dirty="0">
                <a:solidFill>
                  <a:srgbClr val="FFFFFF"/>
                </a:solidFill>
                <a:latin typeface="Segoe UI"/>
              </a:rPr>
              <a:t>Get a 360° view of the application including availability, performance and usage patterns</a:t>
            </a:r>
          </a:p>
        </p:txBody>
      </p:sp>
      <p:sp>
        <p:nvSpPr>
          <p:cNvPr id="110" name="Rectangle 109"/>
          <p:cNvSpPr/>
          <p:nvPr/>
        </p:nvSpPr>
        <p:spPr>
          <a:xfrm>
            <a:off x="7432493" y="489867"/>
            <a:ext cx="904309" cy="1828119"/>
          </a:xfrm>
          <a:prstGeom prst="rect">
            <a:avLst/>
          </a:prstGeom>
        </p:spPr>
        <p:txBody>
          <a:bodyPr wrap="none">
            <a:noAutofit/>
          </a:bodyPr>
          <a:lstStyle/>
          <a:p>
            <a:pPr defTabSz="913190" fontAlgn="base">
              <a:lnSpc>
                <a:spcPct val="120000"/>
              </a:lnSpc>
              <a:spcBef>
                <a:spcPct val="0"/>
              </a:spcBef>
              <a:spcAft>
                <a:spcPct val="0"/>
              </a:spcAft>
              <a:defRPr/>
            </a:pPr>
            <a:r>
              <a:rPr lang="en-US" sz="9996" b="1" kern="0" dirty="0">
                <a:solidFill>
                  <a:srgbClr val="5C2D91">
                    <a:lumMod val="75000"/>
                  </a:srgbClr>
                </a:solidFill>
                <a:latin typeface="Segoe UI"/>
              </a:rPr>
              <a:t>3</a:t>
            </a:r>
          </a:p>
        </p:txBody>
      </p:sp>
      <p:sp>
        <p:nvSpPr>
          <p:cNvPr id="115" name="Right Arrow 114"/>
          <p:cNvSpPr/>
          <p:nvPr/>
        </p:nvSpPr>
        <p:spPr bwMode="auto">
          <a:xfrm>
            <a:off x="6008337" y="2625584"/>
            <a:ext cx="2161936" cy="1245030"/>
          </a:xfrm>
          <a:prstGeom prst="rightArrow">
            <a:avLst/>
          </a:prstGeom>
          <a:solidFill>
            <a:schemeClr val="accent5">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399" tIns="45699" rIns="91399" bIns="45699" numCol="1" rtlCol="0" anchor="ctr" anchorCtr="0" compatLnSpc="1">
            <a:prstTxWarp prst="textNoShape">
              <a:avLst/>
            </a:prstTxWarp>
          </a:bodyPr>
          <a:lstStyle/>
          <a:p>
            <a:pPr algn="ctr" defTabSz="913737" fontAlgn="base">
              <a:lnSpc>
                <a:spcPct val="90000"/>
              </a:lnSpc>
              <a:spcBef>
                <a:spcPct val="0"/>
              </a:spcBef>
              <a:spcAft>
                <a:spcPct val="0"/>
              </a:spcAft>
              <a:defRPr/>
            </a:pPr>
            <a:endParaRPr lang="en-US" sz="1999" spc="-50" dirty="0">
              <a:gradFill>
                <a:gsLst>
                  <a:gs pos="0">
                    <a:srgbClr val="FFFFFF"/>
                  </a:gs>
                  <a:gs pos="100000">
                    <a:srgbClr val="FFFFFF"/>
                  </a:gs>
                </a:gsLst>
                <a:lin ang="5400000" scaled="0"/>
              </a:gradFill>
              <a:latin typeface="Segoe UI"/>
            </a:endParaRPr>
          </a:p>
        </p:txBody>
      </p:sp>
      <p:sp>
        <p:nvSpPr>
          <p:cNvPr id="40" name="Freeform 95"/>
          <p:cNvSpPr>
            <a:spLocks/>
          </p:cNvSpPr>
          <p:nvPr/>
        </p:nvSpPr>
        <p:spPr bwMode="auto">
          <a:xfrm flipH="1">
            <a:off x="4193254" y="2060742"/>
            <a:ext cx="2542253" cy="165099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4EC1EA">
              <a:alpha val="95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09" tIns="46604" rIns="93209" bIns="46604" numCol="1" anchor="ctr" anchorCtr="0" compatLnSpc="1">
            <a:prstTxWarp prst="textNoShape">
              <a:avLst/>
            </a:prstTxWarp>
          </a:bodyPr>
          <a:lstStyle/>
          <a:p>
            <a:pPr algn="ctr" defTabSz="932049">
              <a:defRPr/>
            </a:pPr>
            <a:endParaRPr lang="en-US" sz="2399" kern="0" dirty="0">
              <a:solidFill>
                <a:srgbClr val="692B7B"/>
              </a:solidFill>
              <a:latin typeface="Segoe UI"/>
            </a:endParaRPr>
          </a:p>
        </p:txBody>
      </p:sp>
      <p:grpSp>
        <p:nvGrpSpPr>
          <p:cNvPr id="51" name="Group 50"/>
          <p:cNvGrpSpPr/>
          <p:nvPr/>
        </p:nvGrpSpPr>
        <p:grpSpPr>
          <a:xfrm>
            <a:off x="7983064" y="4513035"/>
            <a:ext cx="4204898" cy="2343587"/>
            <a:chOff x="7982235" y="4513470"/>
            <a:chExt cx="4206590" cy="2344530"/>
          </a:xfrm>
        </p:grpSpPr>
        <p:sp>
          <p:nvSpPr>
            <p:cNvPr id="52" name="Freeform 6"/>
            <p:cNvSpPr>
              <a:spLocks/>
            </p:cNvSpPr>
            <p:nvPr/>
          </p:nvSpPr>
          <p:spPr bwMode="auto">
            <a:xfrm>
              <a:off x="9044055" y="4513470"/>
              <a:ext cx="2889003" cy="1639233"/>
            </a:xfrm>
            <a:custGeom>
              <a:avLst/>
              <a:gdLst>
                <a:gd name="T0" fmla="*/ 14 w 1491"/>
                <a:gd name="T1" fmla="*/ 846 h 846"/>
                <a:gd name="T2" fmla="*/ 0 w 1491"/>
                <a:gd name="T3" fmla="*/ 814 h 846"/>
                <a:gd name="T4" fmla="*/ 348 w 1491"/>
                <a:gd name="T5" fmla="*/ 653 h 846"/>
                <a:gd name="T6" fmla="*/ 562 w 1491"/>
                <a:gd name="T7" fmla="*/ 402 h 846"/>
                <a:gd name="T8" fmla="*/ 915 w 1491"/>
                <a:gd name="T9" fmla="*/ 328 h 846"/>
                <a:gd name="T10" fmla="*/ 1128 w 1491"/>
                <a:gd name="T11" fmla="*/ 77 h 846"/>
                <a:gd name="T12" fmla="*/ 1491 w 1491"/>
                <a:gd name="T13" fmla="*/ 0 h 846"/>
                <a:gd name="T14" fmla="*/ 1491 w 1491"/>
                <a:gd name="T15" fmla="*/ 37 h 846"/>
                <a:gd name="T16" fmla="*/ 1147 w 1491"/>
                <a:gd name="T17" fmla="*/ 111 h 846"/>
                <a:gd name="T18" fmla="*/ 934 w 1491"/>
                <a:gd name="T19" fmla="*/ 360 h 846"/>
                <a:gd name="T20" fmla="*/ 582 w 1491"/>
                <a:gd name="T21" fmla="*/ 434 h 846"/>
                <a:gd name="T22" fmla="*/ 371 w 1491"/>
                <a:gd name="T23" fmla="*/ 682 h 846"/>
                <a:gd name="T24" fmla="*/ 14 w 1491"/>
                <a:gd name="T25" fmla="*/ 846 h 8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91" h="846">
                  <a:moveTo>
                    <a:pt x="14" y="846"/>
                  </a:moveTo>
                  <a:lnTo>
                    <a:pt x="0" y="814"/>
                  </a:lnTo>
                  <a:lnTo>
                    <a:pt x="348" y="653"/>
                  </a:lnTo>
                  <a:lnTo>
                    <a:pt x="562" y="402"/>
                  </a:lnTo>
                  <a:lnTo>
                    <a:pt x="915" y="328"/>
                  </a:lnTo>
                  <a:lnTo>
                    <a:pt x="1128" y="77"/>
                  </a:lnTo>
                  <a:lnTo>
                    <a:pt x="1491" y="0"/>
                  </a:lnTo>
                  <a:lnTo>
                    <a:pt x="1491" y="37"/>
                  </a:lnTo>
                  <a:lnTo>
                    <a:pt x="1147" y="111"/>
                  </a:lnTo>
                  <a:lnTo>
                    <a:pt x="934" y="360"/>
                  </a:lnTo>
                  <a:lnTo>
                    <a:pt x="582" y="434"/>
                  </a:lnTo>
                  <a:lnTo>
                    <a:pt x="371" y="682"/>
                  </a:lnTo>
                  <a:lnTo>
                    <a:pt x="14" y="846"/>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defRPr/>
              </a:pPr>
              <a:endParaRPr lang="en-US" sz="1799">
                <a:solidFill>
                  <a:srgbClr val="FFFFFF"/>
                </a:solidFill>
                <a:latin typeface="Segoe UI"/>
              </a:endParaRPr>
            </a:p>
          </p:txBody>
        </p:sp>
        <p:sp>
          <p:nvSpPr>
            <p:cNvPr id="54" name="Freeform 5"/>
            <p:cNvSpPr>
              <a:spLocks/>
            </p:cNvSpPr>
            <p:nvPr/>
          </p:nvSpPr>
          <p:spPr bwMode="auto">
            <a:xfrm>
              <a:off x="9036305" y="5273020"/>
              <a:ext cx="2859939" cy="995941"/>
            </a:xfrm>
            <a:custGeom>
              <a:avLst/>
              <a:gdLst>
                <a:gd name="T0" fmla="*/ 8 w 1476"/>
                <a:gd name="T1" fmla="*/ 514 h 514"/>
                <a:gd name="T2" fmla="*/ 0 w 1476"/>
                <a:gd name="T3" fmla="*/ 479 h 514"/>
                <a:gd name="T4" fmla="*/ 429 w 1476"/>
                <a:gd name="T5" fmla="*/ 374 h 514"/>
                <a:gd name="T6" fmla="*/ 780 w 1476"/>
                <a:gd name="T7" fmla="*/ 156 h 514"/>
                <a:gd name="T8" fmla="*/ 1213 w 1476"/>
                <a:gd name="T9" fmla="*/ 139 h 514"/>
                <a:gd name="T10" fmla="*/ 1476 w 1476"/>
                <a:gd name="T11" fmla="*/ 0 h 514"/>
                <a:gd name="T12" fmla="*/ 1476 w 1476"/>
                <a:gd name="T13" fmla="*/ 0 h 514"/>
                <a:gd name="T14" fmla="*/ 1476 w 1476"/>
                <a:gd name="T15" fmla="*/ 37 h 514"/>
                <a:gd name="T16" fmla="*/ 1476 w 1476"/>
                <a:gd name="T17" fmla="*/ 40 h 514"/>
                <a:gd name="T18" fmla="*/ 1222 w 1476"/>
                <a:gd name="T19" fmla="*/ 175 h 514"/>
                <a:gd name="T20" fmla="*/ 792 w 1476"/>
                <a:gd name="T21" fmla="*/ 191 h 514"/>
                <a:gd name="T22" fmla="*/ 443 w 1476"/>
                <a:gd name="T23" fmla="*/ 408 h 514"/>
                <a:gd name="T24" fmla="*/ 8 w 1476"/>
                <a:gd name="T25" fmla="*/ 514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76" h="514">
                  <a:moveTo>
                    <a:pt x="8" y="514"/>
                  </a:moveTo>
                  <a:lnTo>
                    <a:pt x="0" y="479"/>
                  </a:lnTo>
                  <a:lnTo>
                    <a:pt x="429" y="374"/>
                  </a:lnTo>
                  <a:lnTo>
                    <a:pt x="780" y="156"/>
                  </a:lnTo>
                  <a:lnTo>
                    <a:pt x="1213" y="139"/>
                  </a:lnTo>
                  <a:lnTo>
                    <a:pt x="1476" y="0"/>
                  </a:lnTo>
                  <a:lnTo>
                    <a:pt x="1476" y="0"/>
                  </a:lnTo>
                  <a:lnTo>
                    <a:pt x="1476" y="37"/>
                  </a:lnTo>
                  <a:lnTo>
                    <a:pt x="1476" y="40"/>
                  </a:lnTo>
                  <a:lnTo>
                    <a:pt x="1222" y="175"/>
                  </a:lnTo>
                  <a:lnTo>
                    <a:pt x="792" y="191"/>
                  </a:lnTo>
                  <a:lnTo>
                    <a:pt x="443" y="408"/>
                  </a:lnTo>
                  <a:lnTo>
                    <a:pt x="8" y="514"/>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defRPr/>
              </a:pPr>
              <a:endParaRPr lang="en-US" sz="1799">
                <a:solidFill>
                  <a:srgbClr val="FFFFFF"/>
                </a:solidFill>
                <a:latin typeface="Segoe UI"/>
              </a:endParaRPr>
            </a:p>
          </p:txBody>
        </p:sp>
        <p:sp>
          <p:nvSpPr>
            <p:cNvPr id="55" name="Freeform 7"/>
            <p:cNvSpPr>
              <a:spLocks/>
            </p:cNvSpPr>
            <p:nvPr/>
          </p:nvSpPr>
          <p:spPr bwMode="auto">
            <a:xfrm>
              <a:off x="9049867" y="5703174"/>
              <a:ext cx="2846375" cy="773113"/>
            </a:xfrm>
            <a:custGeom>
              <a:avLst/>
              <a:gdLst>
                <a:gd name="T0" fmla="*/ 6 w 1469"/>
                <a:gd name="T1" fmla="*/ 399 h 399"/>
                <a:gd name="T2" fmla="*/ 0 w 1469"/>
                <a:gd name="T3" fmla="*/ 362 h 399"/>
                <a:gd name="T4" fmla="*/ 340 w 1469"/>
                <a:gd name="T5" fmla="*/ 309 h 399"/>
                <a:gd name="T6" fmla="*/ 624 w 1469"/>
                <a:gd name="T7" fmla="*/ 137 h 399"/>
                <a:gd name="T8" fmla="*/ 968 w 1469"/>
                <a:gd name="T9" fmla="*/ 170 h 399"/>
                <a:gd name="T10" fmla="*/ 1249 w 1469"/>
                <a:gd name="T11" fmla="*/ 0 h 399"/>
                <a:gd name="T12" fmla="*/ 1469 w 1469"/>
                <a:gd name="T13" fmla="*/ 25 h 399"/>
                <a:gd name="T14" fmla="*/ 1469 w 1469"/>
                <a:gd name="T15" fmla="*/ 61 h 399"/>
                <a:gd name="T16" fmla="*/ 1257 w 1469"/>
                <a:gd name="T17" fmla="*/ 36 h 399"/>
                <a:gd name="T18" fmla="*/ 976 w 1469"/>
                <a:gd name="T19" fmla="*/ 208 h 399"/>
                <a:gd name="T20" fmla="*/ 632 w 1469"/>
                <a:gd name="T21" fmla="*/ 173 h 399"/>
                <a:gd name="T22" fmla="*/ 352 w 1469"/>
                <a:gd name="T23" fmla="*/ 344 h 399"/>
                <a:gd name="T24" fmla="*/ 6 w 1469"/>
                <a:gd name="T25" fmla="*/ 399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69" h="399">
                  <a:moveTo>
                    <a:pt x="6" y="399"/>
                  </a:moveTo>
                  <a:lnTo>
                    <a:pt x="0" y="362"/>
                  </a:lnTo>
                  <a:lnTo>
                    <a:pt x="340" y="309"/>
                  </a:lnTo>
                  <a:lnTo>
                    <a:pt x="624" y="137"/>
                  </a:lnTo>
                  <a:lnTo>
                    <a:pt x="968" y="170"/>
                  </a:lnTo>
                  <a:lnTo>
                    <a:pt x="1249" y="0"/>
                  </a:lnTo>
                  <a:lnTo>
                    <a:pt x="1469" y="25"/>
                  </a:lnTo>
                  <a:lnTo>
                    <a:pt x="1469" y="61"/>
                  </a:lnTo>
                  <a:lnTo>
                    <a:pt x="1257" y="36"/>
                  </a:lnTo>
                  <a:lnTo>
                    <a:pt x="976" y="208"/>
                  </a:lnTo>
                  <a:lnTo>
                    <a:pt x="632" y="173"/>
                  </a:lnTo>
                  <a:lnTo>
                    <a:pt x="352" y="344"/>
                  </a:lnTo>
                  <a:lnTo>
                    <a:pt x="6" y="399"/>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defRPr/>
              </a:pPr>
              <a:endParaRPr lang="en-US" sz="1799">
                <a:solidFill>
                  <a:srgbClr val="FFFFFF"/>
                </a:solidFill>
                <a:latin typeface="Segoe UI"/>
              </a:endParaRPr>
            </a:p>
          </p:txBody>
        </p:sp>
        <p:sp>
          <p:nvSpPr>
            <p:cNvPr id="56" name="Freeform 8"/>
            <p:cNvSpPr>
              <a:spLocks/>
            </p:cNvSpPr>
            <p:nvPr/>
          </p:nvSpPr>
          <p:spPr bwMode="auto">
            <a:xfrm>
              <a:off x="7982235" y="6361967"/>
              <a:ext cx="2123640" cy="496033"/>
            </a:xfrm>
            <a:custGeom>
              <a:avLst/>
              <a:gdLst>
                <a:gd name="T0" fmla="*/ 485 w 784"/>
                <a:gd name="T1" fmla="*/ 29 h 183"/>
                <a:gd name="T2" fmla="*/ 0 w 784"/>
                <a:gd name="T3" fmla="*/ 183 h 183"/>
                <a:gd name="T4" fmla="*/ 277 w 784"/>
                <a:gd name="T5" fmla="*/ 183 h 183"/>
                <a:gd name="T6" fmla="*/ 784 w 784"/>
                <a:gd name="T7" fmla="*/ 183 h 183"/>
                <a:gd name="T8" fmla="*/ 485 w 784"/>
                <a:gd name="T9" fmla="*/ 29 h 183"/>
              </a:gdLst>
              <a:ahLst/>
              <a:cxnLst>
                <a:cxn ang="0">
                  <a:pos x="T0" y="T1"/>
                </a:cxn>
                <a:cxn ang="0">
                  <a:pos x="T2" y="T3"/>
                </a:cxn>
                <a:cxn ang="0">
                  <a:pos x="T4" y="T5"/>
                </a:cxn>
                <a:cxn ang="0">
                  <a:pos x="T6" y="T7"/>
                </a:cxn>
                <a:cxn ang="0">
                  <a:pos x="T8" y="T9"/>
                </a:cxn>
              </a:cxnLst>
              <a:rect l="0" t="0" r="r" b="b"/>
              <a:pathLst>
                <a:path w="784" h="183">
                  <a:moveTo>
                    <a:pt x="485" y="29"/>
                  </a:moveTo>
                  <a:cubicBezTo>
                    <a:pt x="314" y="0"/>
                    <a:pt x="132" y="51"/>
                    <a:pt x="0" y="183"/>
                  </a:cubicBezTo>
                  <a:cubicBezTo>
                    <a:pt x="277" y="183"/>
                    <a:pt x="277" y="183"/>
                    <a:pt x="277" y="183"/>
                  </a:cubicBezTo>
                  <a:cubicBezTo>
                    <a:pt x="784" y="183"/>
                    <a:pt x="784" y="183"/>
                    <a:pt x="784" y="183"/>
                  </a:cubicBezTo>
                  <a:cubicBezTo>
                    <a:pt x="700" y="99"/>
                    <a:pt x="594" y="47"/>
                    <a:pt x="485" y="29"/>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defRPr/>
              </a:pPr>
              <a:endParaRPr lang="en-US" sz="1799">
                <a:solidFill>
                  <a:srgbClr val="FFFFFF"/>
                </a:solidFill>
                <a:latin typeface="Segoe UI"/>
              </a:endParaRPr>
            </a:p>
          </p:txBody>
        </p:sp>
        <p:sp>
          <p:nvSpPr>
            <p:cNvPr id="57" name="Freeform 9"/>
            <p:cNvSpPr>
              <a:spLocks/>
            </p:cNvSpPr>
            <p:nvPr/>
          </p:nvSpPr>
          <p:spPr bwMode="auto">
            <a:xfrm>
              <a:off x="8954924" y="6119764"/>
              <a:ext cx="3233901" cy="738236"/>
            </a:xfrm>
            <a:custGeom>
              <a:avLst/>
              <a:gdLst>
                <a:gd name="T0" fmla="*/ 858 w 1193"/>
                <a:gd name="T1" fmla="*/ 37 h 272"/>
                <a:gd name="T2" fmla="*/ 437 w 1193"/>
                <a:gd name="T3" fmla="*/ 31 h 272"/>
                <a:gd name="T4" fmla="*/ 0 w 1193"/>
                <a:gd name="T5" fmla="*/ 272 h 272"/>
                <a:gd name="T6" fmla="*/ 1193 w 1193"/>
                <a:gd name="T7" fmla="*/ 272 h 272"/>
                <a:gd name="T8" fmla="*/ 1193 w 1193"/>
                <a:gd name="T9" fmla="*/ 204 h 272"/>
                <a:gd name="T10" fmla="*/ 858 w 1193"/>
                <a:gd name="T11" fmla="*/ 37 h 272"/>
              </a:gdLst>
              <a:ahLst/>
              <a:cxnLst>
                <a:cxn ang="0">
                  <a:pos x="T0" y="T1"/>
                </a:cxn>
                <a:cxn ang="0">
                  <a:pos x="T2" y="T3"/>
                </a:cxn>
                <a:cxn ang="0">
                  <a:pos x="T4" y="T5"/>
                </a:cxn>
                <a:cxn ang="0">
                  <a:pos x="T6" y="T7"/>
                </a:cxn>
                <a:cxn ang="0">
                  <a:pos x="T8" y="T9"/>
                </a:cxn>
                <a:cxn ang="0">
                  <a:pos x="T10" y="T11"/>
                </a:cxn>
              </a:cxnLst>
              <a:rect l="0" t="0" r="r" b="b"/>
              <a:pathLst>
                <a:path w="1193" h="272">
                  <a:moveTo>
                    <a:pt x="858" y="37"/>
                  </a:moveTo>
                  <a:cubicBezTo>
                    <a:pt x="720" y="2"/>
                    <a:pt x="575" y="0"/>
                    <a:pt x="437" y="31"/>
                  </a:cubicBezTo>
                  <a:cubicBezTo>
                    <a:pt x="277" y="68"/>
                    <a:pt x="125" y="148"/>
                    <a:pt x="0" y="272"/>
                  </a:cubicBezTo>
                  <a:cubicBezTo>
                    <a:pt x="1193" y="272"/>
                    <a:pt x="1193" y="272"/>
                    <a:pt x="1193" y="272"/>
                  </a:cubicBezTo>
                  <a:cubicBezTo>
                    <a:pt x="1193" y="204"/>
                    <a:pt x="1193" y="204"/>
                    <a:pt x="1193" y="204"/>
                  </a:cubicBezTo>
                  <a:cubicBezTo>
                    <a:pt x="1092" y="124"/>
                    <a:pt x="978" y="68"/>
                    <a:pt x="858" y="37"/>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defRPr/>
              </a:pPr>
              <a:endParaRPr lang="en-US" sz="1799">
                <a:solidFill>
                  <a:srgbClr val="FFFFFF"/>
                </a:solidFill>
                <a:latin typeface="Segoe UI"/>
              </a:endParaRPr>
            </a:p>
          </p:txBody>
        </p:sp>
        <p:sp>
          <p:nvSpPr>
            <p:cNvPr id="58" name="Freeform 10"/>
            <p:cNvSpPr>
              <a:spLocks/>
            </p:cNvSpPr>
            <p:nvPr/>
          </p:nvSpPr>
          <p:spPr bwMode="auto">
            <a:xfrm>
              <a:off x="10138814" y="6119763"/>
              <a:ext cx="1141262" cy="602602"/>
            </a:xfrm>
            <a:custGeom>
              <a:avLst/>
              <a:gdLst>
                <a:gd name="T0" fmla="*/ 114 w 421"/>
                <a:gd name="T1" fmla="*/ 199 h 222"/>
                <a:gd name="T2" fmla="*/ 211 w 421"/>
                <a:gd name="T3" fmla="*/ 222 h 222"/>
                <a:gd name="T4" fmla="*/ 421 w 421"/>
                <a:gd name="T5" fmla="*/ 37 h 222"/>
                <a:gd name="T6" fmla="*/ 0 w 421"/>
                <a:gd name="T7" fmla="*/ 31 h 222"/>
                <a:gd name="T8" fmla="*/ 59 w 421"/>
                <a:gd name="T9" fmla="*/ 158 h 222"/>
                <a:gd name="T10" fmla="*/ 114 w 421"/>
                <a:gd name="T11" fmla="*/ 199 h 222"/>
              </a:gdLst>
              <a:ahLst/>
              <a:cxnLst>
                <a:cxn ang="0">
                  <a:pos x="T0" y="T1"/>
                </a:cxn>
                <a:cxn ang="0">
                  <a:pos x="T2" y="T3"/>
                </a:cxn>
                <a:cxn ang="0">
                  <a:pos x="T4" y="T5"/>
                </a:cxn>
                <a:cxn ang="0">
                  <a:pos x="T6" y="T7"/>
                </a:cxn>
                <a:cxn ang="0">
                  <a:pos x="T8" y="T9"/>
                </a:cxn>
                <a:cxn ang="0">
                  <a:pos x="T10" y="T11"/>
                </a:cxn>
              </a:cxnLst>
              <a:rect l="0" t="0" r="r" b="b"/>
              <a:pathLst>
                <a:path w="421" h="222">
                  <a:moveTo>
                    <a:pt x="114" y="199"/>
                  </a:moveTo>
                  <a:cubicBezTo>
                    <a:pt x="143" y="213"/>
                    <a:pt x="176" y="222"/>
                    <a:pt x="211" y="222"/>
                  </a:cubicBezTo>
                  <a:cubicBezTo>
                    <a:pt x="318" y="222"/>
                    <a:pt x="407" y="141"/>
                    <a:pt x="421" y="37"/>
                  </a:cubicBezTo>
                  <a:cubicBezTo>
                    <a:pt x="283" y="2"/>
                    <a:pt x="138" y="0"/>
                    <a:pt x="0" y="31"/>
                  </a:cubicBezTo>
                  <a:cubicBezTo>
                    <a:pt x="5" y="81"/>
                    <a:pt x="27" y="125"/>
                    <a:pt x="59" y="158"/>
                  </a:cubicBezTo>
                  <a:cubicBezTo>
                    <a:pt x="75" y="174"/>
                    <a:pt x="94" y="188"/>
                    <a:pt x="114" y="199"/>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defRPr/>
              </a:pPr>
              <a:endParaRPr lang="en-US" sz="1799">
                <a:solidFill>
                  <a:srgbClr val="FFFFFF"/>
                </a:solidFill>
                <a:latin typeface="Segoe UI"/>
              </a:endParaRPr>
            </a:p>
          </p:txBody>
        </p:sp>
        <p:sp>
          <p:nvSpPr>
            <p:cNvPr id="59" name="Freeform 11"/>
            <p:cNvSpPr>
              <a:spLocks/>
            </p:cNvSpPr>
            <p:nvPr/>
          </p:nvSpPr>
          <p:spPr bwMode="auto">
            <a:xfrm>
              <a:off x="10198882" y="5569477"/>
              <a:ext cx="631667" cy="575475"/>
            </a:xfrm>
            <a:custGeom>
              <a:avLst/>
              <a:gdLst>
                <a:gd name="T0" fmla="*/ 233 w 233"/>
                <a:gd name="T1" fmla="*/ 55 h 212"/>
                <a:gd name="T2" fmla="*/ 90 w 233"/>
                <a:gd name="T3" fmla="*/ 0 h 212"/>
                <a:gd name="T4" fmla="*/ 0 w 233"/>
                <a:gd name="T5" fmla="*/ 20 h 212"/>
                <a:gd name="T6" fmla="*/ 90 w 233"/>
                <a:gd name="T7" fmla="*/ 212 h 212"/>
                <a:gd name="T8" fmla="*/ 233 w 233"/>
                <a:gd name="T9" fmla="*/ 55 h 212"/>
              </a:gdLst>
              <a:ahLst/>
              <a:cxnLst>
                <a:cxn ang="0">
                  <a:pos x="T0" y="T1"/>
                </a:cxn>
                <a:cxn ang="0">
                  <a:pos x="T2" y="T3"/>
                </a:cxn>
                <a:cxn ang="0">
                  <a:pos x="T4" y="T5"/>
                </a:cxn>
                <a:cxn ang="0">
                  <a:pos x="T6" y="T7"/>
                </a:cxn>
                <a:cxn ang="0">
                  <a:pos x="T8" y="T9"/>
                </a:cxn>
              </a:cxnLst>
              <a:rect l="0" t="0" r="r" b="b"/>
              <a:pathLst>
                <a:path w="233" h="212">
                  <a:moveTo>
                    <a:pt x="233" y="55"/>
                  </a:moveTo>
                  <a:cubicBezTo>
                    <a:pt x="195" y="21"/>
                    <a:pt x="145" y="0"/>
                    <a:pt x="90" y="0"/>
                  </a:cubicBezTo>
                  <a:cubicBezTo>
                    <a:pt x="58" y="0"/>
                    <a:pt x="27" y="7"/>
                    <a:pt x="0" y="20"/>
                  </a:cubicBezTo>
                  <a:cubicBezTo>
                    <a:pt x="90" y="212"/>
                    <a:pt x="90" y="212"/>
                    <a:pt x="90" y="212"/>
                  </a:cubicBezTo>
                  <a:lnTo>
                    <a:pt x="233" y="55"/>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defRPr/>
              </a:pPr>
              <a:endParaRPr lang="en-US" sz="1799">
                <a:solidFill>
                  <a:srgbClr val="FFFFFF"/>
                </a:solidFill>
                <a:latin typeface="Segoe UI"/>
              </a:endParaRPr>
            </a:p>
          </p:txBody>
        </p:sp>
        <p:sp>
          <p:nvSpPr>
            <p:cNvPr id="60" name="Freeform 12"/>
            <p:cNvSpPr>
              <a:spLocks/>
            </p:cNvSpPr>
            <p:nvPr/>
          </p:nvSpPr>
          <p:spPr bwMode="auto">
            <a:xfrm>
              <a:off x="10443023" y="5718675"/>
              <a:ext cx="532847" cy="426278"/>
            </a:xfrm>
            <a:custGeom>
              <a:avLst/>
              <a:gdLst>
                <a:gd name="T0" fmla="*/ 197 w 197"/>
                <a:gd name="T1" fmla="*/ 77 h 157"/>
                <a:gd name="T2" fmla="*/ 143 w 197"/>
                <a:gd name="T3" fmla="*/ 0 h 157"/>
                <a:gd name="T4" fmla="*/ 0 w 197"/>
                <a:gd name="T5" fmla="*/ 157 h 157"/>
                <a:gd name="T6" fmla="*/ 197 w 197"/>
                <a:gd name="T7" fmla="*/ 77 h 157"/>
              </a:gdLst>
              <a:ahLst/>
              <a:cxnLst>
                <a:cxn ang="0">
                  <a:pos x="T0" y="T1"/>
                </a:cxn>
                <a:cxn ang="0">
                  <a:pos x="T2" y="T3"/>
                </a:cxn>
                <a:cxn ang="0">
                  <a:pos x="T4" y="T5"/>
                </a:cxn>
                <a:cxn ang="0">
                  <a:pos x="T6" y="T7"/>
                </a:cxn>
              </a:cxnLst>
              <a:rect l="0" t="0" r="r" b="b"/>
              <a:pathLst>
                <a:path w="197" h="157">
                  <a:moveTo>
                    <a:pt x="197" y="77"/>
                  </a:moveTo>
                  <a:cubicBezTo>
                    <a:pt x="185" y="47"/>
                    <a:pt x="166" y="21"/>
                    <a:pt x="143" y="0"/>
                  </a:cubicBezTo>
                  <a:cubicBezTo>
                    <a:pt x="0" y="157"/>
                    <a:pt x="0" y="157"/>
                    <a:pt x="0" y="157"/>
                  </a:cubicBezTo>
                  <a:lnTo>
                    <a:pt x="197" y="7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defRPr/>
              </a:pPr>
              <a:endParaRPr lang="en-US" sz="1799">
                <a:solidFill>
                  <a:srgbClr val="FFFFFF"/>
                </a:solidFill>
                <a:latin typeface="Segoe UI"/>
              </a:endParaRPr>
            </a:p>
          </p:txBody>
        </p:sp>
        <p:sp>
          <p:nvSpPr>
            <p:cNvPr id="61" name="Freeform 13"/>
            <p:cNvSpPr>
              <a:spLocks/>
            </p:cNvSpPr>
            <p:nvPr/>
          </p:nvSpPr>
          <p:spPr bwMode="auto">
            <a:xfrm>
              <a:off x="9867547" y="5623730"/>
              <a:ext cx="575475" cy="924248"/>
            </a:xfrm>
            <a:custGeom>
              <a:avLst/>
              <a:gdLst>
                <a:gd name="T0" fmla="*/ 122 w 212"/>
                <a:gd name="T1" fmla="*/ 0 h 341"/>
                <a:gd name="T2" fmla="*/ 0 w 212"/>
                <a:gd name="T3" fmla="*/ 192 h 341"/>
                <a:gd name="T4" fmla="*/ 61 w 212"/>
                <a:gd name="T5" fmla="*/ 341 h 341"/>
                <a:gd name="T6" fmla="*/ 212 w 212"/>
                <a:gd name="T7" fmla="*/ 192 h 341"/>
                <a:gd name="T8" fmla="*/ 122 w 212"/>
                <a:gd name="T9" fmla="*/ 0 h 341"/>
              </a:gdLst>
              <a:ahLst/>
              <a:cxnLst>
                <a:cxn ang="0">
                  <a:pos x="T0" y="T1"/>
                </a:cxn>
                <a:cxn ang="0">
                  <a:pos x="T2" y="T3"/>
                </a:cxn>
                <a:cxn ang="0">
                  <a:pos x="T4" y="T5"/>
                </a:cxn>
                <a:cxn ang="0">
                  <a:pos x="T6" y="T7"/>
                </a:cxn>
                <a:cxn ang="0">
                  <a:pos x="T8" y="T9"/>
                </a:cxn>
              </a:cxnLst>
              <a:rect l="0" t="0" r="r" b="b"/>
              <a:pathLst>
                <a:path w="212" h="341">
                  <a:moveTo>
                    <a:pt x="122" y="0"/>
                  </a:moveTo>
                  <a:cubicBezTo>
                    <a:pt x="50" y="34"/>
                    <a:pt x="0" y="107"/>
                    <a:pt x="0" y="192"/>
                  </a:cubicBezTo>
                  <a:cubicBezTo>
                    <a:pt x="0" y="250"/>
                    <a:pt x="23" y="303"/>
                    <a:pt x="61" y="341"/>
                  </a:cubicBezTo>
                  <a:cubicBezTo>
                    <a:pt x="212" y="192"/>
                    <a:pt x="212" y="192"/>
                    <a:pt x="212" y="192"/>
                  </a:cubicBezTo>
                  <a:lnTo>
                    <a:pt x="122" y="0"/>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defRPr/>
              </a:pPr>
              <a:endParaRPr lang="en-US" sz="1799">
                <a:solidFill>
                  <a:srgbClr val="FFFFFF"/>
                </a:solidFill>
                <a:latin typeface="Segoe UI"/>
              </a:endParaRPr>
            </a:p>
          </p:txBody>
        </p:sp>
        <p:sp>
          <p:nvSpPr>
            <p:cNvPr id="62" name="Freeform 14"/>
            <p:cNvSpPr>
              <a:spLocks/>
            </p:cNvSpPr>
            <p:nvPr/>
          </p:nvSpPr>
          <p:spPr bwMode="auto">
            <a:xfrm>
              <a:off x="10443023" y="5927939"/>
              <a:ext cx="577413" cy="217014"/>
            </a:xfrm>
            <a:custGeom>
              <a:avLst/>
              <a:gdLst>
                <a:gd name="T0" fmla="*/ 0 w 213"/>
                <a:gd name="T1" fmla="*/ 80 h 80"/>
                <a:gd name="T2" fmla="*/ 213 w 213"/>
                <a:gd name="T3" fmla="*/ 80 h 80"/>
                <a:gd name="T4" fmla="*/ 197 w 213"/>
                <a:gd name="T5" fmla="*/ 0 h 80"/>
                <a:gd name="T6" fmla="*/ 0 w 213"/>
                <a:gd name="T7" fmla="*/ 80 h 80"/>
              </a:gdLst>
              <a:ahLst/>
              <a:cxnLst>
                <a:cxn ang="0">
                  <a:pos x="T0" y="T1"/>
                </a:cxn>
                <a:cxn ang="0">
                  <a:pos x="T2" y="T3"/>
                </a:cxn>
                <a:cxn ang="0">
                  <a:pos x="T4" y="T5"/>
                </a:cxn>
                <a:cxn ang="0">
                  <a:pos x="T6" y="T7"/>
                </a:cxn>
              </a:cxnLst>
              <a:rect l="0" t="0" r="r" b="b"/>
              <a:pathLst>
                <a:path w="213" h="80">
                  <a:moveTo>
                    <a:pt x="0" y="80"/>
                  </a:moveTo>
                  <a:cubicBezTo>
                    <a:pt x="213" y="80"/>
                    <a:pt x="213" y="80"/>
                    <a:pt x="213" y="80"/>
                  </a:cubicBezTo>
                  <a:cubicBezTo>
                    <a:pt x="213" y="52"/>
                    <a:pt x="207" y="25"/>
                    <a:pt x="197" y="0"/>
                  </a:cubicBezTo>
                  <a:lnTo>
                    <a:pt x="0" y="8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defRPr/>
              </a:pPr>
              <a:endParaRPr lang="en-US" sz="1799">
                <a:solidFill>
                  <a:srgbClr val="FFFFFF"/>
                </a:solidFill>
                <a:latin typeface="Segoe UI"/>
              </a:endParaRPr>
            </a:p>
          </p:txBody>
        </p:sp>
        <p:sp>
          <p:nvSpPr>
            <p:cNvPr id="63" name="Freeform 15"/>
            <p:cNvSpPr>
              <a:spLocks/>
            </p:cNvSpPr>
            <p:nvPr/>
          </p:nvSpPr>
          <p:spPr bwMode="auto">
            <a:xfrm>
              <a:off x="10034183" y="6144953"/>
              <a:ext cx="408839" cy="515409"/>
            </a:xfrm>
            <a:custGeom>
              <a:avLst/>
              <a:gdLst>
                <a:gd name="T0" fmla="*/ 0 w 151"/>
                <a:gd name="T1" fmla="*/ 149 h 190"/>
                <a:gd name="T2" fmla="*/ 55 w 151"/>
                <a:gd name="T3" fmla="*/ 190 h 190"/>
                <a:gd name="T4" fmla="*/ 151 w 151"/>
                <a:gd name="T5" fmla="*/ 0 h 190"/>
                <a:gd name="T6" fmla="*/ 0 w 151"/>
                <a:gd name="T7" fmla="*/ 149 h 190"/>
              </a:gdLst>
              <a:ahLst/>
              <a:cxnLst>
                <a:cxn ang="0">
                  <a:pos x="T0" y="T1"/>
                </a:cxn>
                <a:cxn ang="0">
                  <a:pos x="T2" y="T3"/>
                </a:cxn>
                <a:cxn ang="0">
                  <a:pos x="T4" y="T5"/>
                </a:cxn>
                <a:cxn ang="0">
                  <a:pos x="T6" y="T7"/>
                </a:cxn>
              </a:cxnLst>
              <a:rect l="0" t="0" r="r" b="b"/>
              <a:pathLst>
                <a:path w="151" h="190">
                  <a:moveTo>
                    <a:pt x="0" y="149"/>
                  </a:moveTo>
                  <a:cubicBezTo>
                    <a:pt x="16" y="165"/>
                    <a:pt x="35" y="179"/>
                    <a:pt x="55" y="190"/>
                  </a:cubicBezTo>
                  <a:cubicBezTo>
                    <a:pt x="151" y="0"/>
                    <a:pt x="151" y="0"/>
                    <a:pt x="151" y="0"/>
                  </a:cubicBezTo>
                  <a:lnTo>
                    <a:pt x="0" y="149"/>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defRPr/>
              </a:pPr>
              <a:endParaRPr lang="en-US" sz="1799">
                <a:solidFill>
                  <a:srgbClr val="FFFFFF"/>
                </a:solidFill>
                <a:latin typeface="Segoe UI"/>
              </a:endParaRPr>
            </a:p>
          </p:txBody>
        </p:sp>
        <p:sp>
          <p:nvSpPr>
            <p:cNvPr id="64" name="Freeform 16"/>
            <p:cNvSpPr>
              <a:spLocks/>
            </p:cNvSpPr>
            <p:nvPr/>
          </p:nvSpPr>
          <p:spPr bwMode="auto">
            <a:xfrm>
              <a:off x="10183381" y="6144953"/>
              <a:ext cx="837055" cy="577413"/>
            </a:xfrm>
            <a:custGeom>
              <a:avLst/>
              <a:gdLst>
                <a:gd name="T0" fmla="*/ 0 w 309"/>
                <a:gd name="T1" fmla="*/ 190 h 213"/>
                <a:gd name="T2" fmla="*/ 96 w 309"/>
                <a:gd name="T3" fmla="*/ 213 h 213"/>
                <a:gd name="T4" fmla="*/ 309 w 309"/>
                <a:gd name="T5" fmla="*/ 0 h 213"/>
                <a:gd name="T6" fmla="*/ 96 w 309"/>
                <a:gd name="T7" fmla="*/ 0 h 213"/>
                <a:gd name="T8" fmla="*/ 0 w 309"/>
                <a:gd name="T9" fmla="*/ 190 h 213"/>
              </a:gdLst>
              <a:ahLst/>
              <a:cxnLst>
                <a:cxn ang="0">
                  <a:pos x="T0" y="T1"/>
                </a:cxn>
                <a:cxn ang="0">
                  <a:pos x="T2" y="T3"/>
                </a:cxn>
                <a:cxn ang="0">
                  <a:pos x="T4" y="T5"/>
                </a:cxn>
                <a:cxn ang="0">
                  <a:pos x="T6" y="T7"/>
                </a:cxn>
                <a:cxn ang="0">
                  <a:pos x="T8" y="T9"/>
                </a:cxn>
              </a:cxnLst>
              <a:rect l="0" t="0" r="r" b="b"/>
              <a:pathLst>
                <a:path w="309" h="213">
                  <a:moveTo>
                    <a:pt x="0" y="190"/>
                  </a:moveTo>
                  <a:cubicBezTo>
                    <a:pt x="29" y="204"/>
                    <a:pt x="62" y="213"/>
                    <a:pt x="96" y="213"/>
                  </a:cubicBezTo>
                  <a:cubicBezTo>
                    <a:pt x="214" y="213"/>
                    <a:pt x="309" y="118"/>
                    <a:pt x="309" y="0"/>
                  </a:cubicBezTo>
                  <a:cubicBezTo>
                    <a:pt x="96" y="0"/>
                    <a:pt x="96" y="0"/>
                    <a:pt x="96" y="0"/>
                  </a:cubicBezTo>
                  <a:lnTo>
                    <a:pt x="0" y="19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defRPr/>
              </a:pPr>
              <a:endParaRPr lang="en-US" sz="1799">
                <a:solidFill>
                  <a:srgbClr val="FFFFFF"/>
                </a:solidFill>
                <a:latin typeface="Segoe UI"/>
              </a:endParaRPr>
            </a:p>
          </p:txBody>
        </p:sp>
        <p:sp>
          <p:nvSpPr>
            <p:cNvPr id="65" name="Freeform 17"/>
            <p:cNvSpPr>
              <a:spLocks/>
            </p:cNvSpPr>
            <p:nvPr/>
          </p:nvSpPr>
          <p:spPr bwMode="auto">
            <a:xfrm>
              <a:off x="10187256" y="6476288"/>
              <a:ext cx="1772929" cy="381712"/>
            </a:xfrm>
            <a:custGeom>
              <a:avLst/>
              <a:gdLst>
                <a:gd name="T0" fmla="*/ 511 w 654"/>
                <a:gd name="T1" fmla="*/ 44 h 141"/>
                <a:gd name="T2" fmla="*/ 404 w 654"/>
                <a:gd name="T3" fmla="*/ 12 h 141"/>
                <a:gd name="T4" fmla="*/ 349 w 654"/>
                <a:gd name="T5" fmla="*/ 6 h 141"/>
                <a:gd name="T6" fmla="*/ 0 w 654"/>
                <a:gd name="T7" fmla="*/ 141 h 141"/>
                <a:gd name="T8" fmla="*/ 231 w 654"/>
                <a:gd name="T9" fmla="*/ 141 h 141"/>
                <a:gd name="T10" fmla="*/ 654 w 654"/>
                <a:gd name="T11" fmla="*/ 141 h 141"/>
                <a:gd name="T12" fmla="*/ 511 w 654"/>
                <a:gd name="T13" fmla="*/ 44 h 141"/>
              </a:gdLst>
              <a:ahLst/>
              <a:cxnLst>
                <a:cxn ang="0">
                  <a:pos x="T0" y="T1"/>
                </a:cxn>
                <a:cxn ang="0">
                  <a:pos x="T2" y="T3"/>
                </a:cxn>
                <a:cxn ang="0">
                  <a:pos x="T4" y="T5"/>
                </a:cxn>
                <a:cxn ang="0">
                  <a:pos x="T6" y="T7"/>
                </a:cxn>
                <a:cxn ang="0">
                  <a:pos x="T8" y="T9"/>
                </a:cxn>
                <a:cxn ang="0">
                  <a:pos x="T10" y="T11"/>
                </a:cxn>
                <a:cxn ang="0">
                  <a:pos x="T12" y="T13"/>
                </a:cxn>
              </a:cxnLst>
              <a:rect l="0" t="0" r="r" b="b"/>
              <a:pathLst>
                <a:path w="654" h="141">
                  <a:moveTo>
                    <a:pt x="511" y="44"/>
                  </a:moveTo>
                  <a:cubicBezTo>
                    <a:pt x="477" y="29"/>
                    <a:pt x="441" y="18"/>
                    <a:pt x="404" y="12"/>
                  </a:cubicBezTo>
                  <a:cubicBezTo>
                    <a:pt x="386" y="9"/>
                    <a:pt x="367" y="7"/>
                    <a:pt x="349" y="6"/>
                  </a:cubicBezTo>
                  <a:cubicBezTo>
                    <a:pt x="223" y="0"/>
                    <a:pt x="96" y="45"/>
                    <a:pt x="0" y="141"/>
                  </a:cubicBezTo>
                  <a:cubicBezTo>
                    <a:pt x="231" y="141"/>
                    <a:pt x="231" y="141"/>
                    <a:pt x="231" y="141"/>
                  </a:cubicBezTo>
                  <a:cubicBezTo>
                    <a:pt x="654" y="141"/>
                    <a:pt x="654" y="141"/>
                    <a:pt x="654" y="141"/>
                  </a:cubicBezTo>
                  <a:cubicBezTo>
                    <a:pt x="612" y="99"/>
                    <a:pt x="563" y="67"/>
                    <a:pt x="511" y="44"/>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defRPr/>
              </a:pPr>
              <a:endParaRPr lang="en-US" sz="1799">
                <a:solidFill>
                  <a:srgbClr val="FFFFFF"/>
                </a:solidFill>
                <a:latin typeface="Segoe UI"/>
              </a:endParaRPr>
            </a:p>
          </p:txBody>
        </p:sp>
        <p:sp>
          <p:nvSpPr>
            <p:cNvPr id="66" name="Rectangle 18"/>
            <p:cNvSpPr>
              <a:spLocks noChangeArrowheads="1"/>
            </p:cNvSpPr>
            <p:nvPr/>
          </p:nvSpPr>
          <p:spPr bwMode="auto">
            <a:xfrm>
              <a:off x="9125436" y="6412346"/>
              <a:ext cx="147260" cy="445654"/>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14180">
                <a:defRPr/>
              </a:pPr>
              <a:endParaRPr lang="en-US" sz="1799">
                <a:solidFill>
                  <a:srgbClr val="FFFFFF"/>
                </a:solidFill>
                <a:latin typeface="Segoe UI"/>
              </a:endParaRPr>
            </a:p>
          </p:txBody>
        </p:sp>
        <p:sp>
          <p:nvSpPr>
            <p:cNvPr id="67" name="Freeform 19"/>
            <p:cNvSpPr>
              <a:spLocks/>
            </p:cNvSpPr>
            <p:nvPr/>
          </p:nvSpPr>
          <p:spPr bwMode="auto">
            <a:xfrm>
              <a:off x="8592587" y="6484037"/>
              <a:ext cx="147260" cy="373962"/>
            </a:xfrm>
            <a:custGeom>
              <a:avLst/>
              <a:gdLst>
                <a:gd name="T0" fmla="*/ 0 w 76"/>
                <a:gd name="T1" fmla="*/ 0 h 193"/>
                <a:gd name="T2" fmla="*/ 0 w 76"/>
                <a:gd name="T3" fmla="*/ 39 h 193"/>
                <a:gd name="T4" fmla="*/ 0 w 76"/>
                <a:gd name="T5" fmla="*/ 193 h 193"/>
                <a:gd name="T6" fmla="*/ 76 w 76"/>
                <a:gd name="T7" fmla="*/ 193 h 193"/>
                <a:gd name="T8" fmla="*/ 76 w 76"/>
                <a:gd name="T9" fmla="*/ 10 h 193"/>
                <a:gd name="T10" fmla="*/ 76 w 76"/>
                <a:gd name="T11" fmla="*/ 0 h 193"/>
                <a:gd name="T12" fmla="*/ 0 w 76"/>
                <a:gd name="T13" fmla="*/ 0 h 193"/>
              </a:gdLst>
              <a:ahLst/>
              <a:cxnLst>
                <a:cxn ang="0">
                  <a:pos x="T0" y="T1"/>
                </a:cxn>
                <a:cxn ang="0">
                  <a:pos x="T2" y="T3"/>
                </a:cxn>
                <a:cxn ang="0">
                  <a:pos x="T4" y="T5"/>
                </a:cxn>
                <a:cxn ang="0">
                  <a:pos x="T6" y="T7"/>
                </a:cxn>
                <a:cxn ang="0">
                  <a:pos x="T8" y="T9"/>
                </a:cxn>
                <a:cxn ang="0">
                  <a:pos x="T10" y="T11"/>
                </a:cxn>
                <a:cxn ang="0">
                  <a:pos x="T12" y="T13"/>
                </a:cxn>
              </a:cxnLst>
              <a:rect l="0" t="0" r="r" b="b"/>
              <a:pathLst>
                <a:path w="76" h="193">
                  <a:moveTo>
                    <a:pt x="0" y="0"/>
                  </a:moveTo>
                  <a:lnTo>
                    <a:pt x="0" y="39"/>
                  </a:lnTo>
                  <a:lnTo>
                    <a:pt x="0" y="193"/>
                  </a:lnTo>
                  <a:lnTo>
                    <a:pt x="76" y="193"/>
                  </a:lnTo>
                  <a:lnTo>
                    <a:pt x="76" y="10"/>
                  </a:lnTo>
                  <a:lnTo>
                    <a:pt x="76" y="0"/>
                  </a:lnTo>
                  <a:lnTo>
                    <a:pt x="0" y="0"/>
                  </a:lnTo>
                  <a:close/>
                </a:path>
              </a:pathLst>
            </a:custGeom>
            <a:solidFill>
              <a:srgbClr val="28C9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defRPr/>
              </a:pPr>
              <a:endParaRPr lang="en-US" sz="1799">
                <a:solidFill>
                  <a:srgbClr val="FFFFFF"/>
                </a:solidFill>
                <a:latin typeface="Segoe UI"/>
              </a:endParaRPr>
            </a:p>
          </p:txBody>
        </p:sp>
        <p:sp>
          <p:nvSpPr>
            <p:cNvPr id="68" name="Freeform 20"/>
            <p:cNvSpPr>
              <a:spLocks/>
            </p:cNvSpPr>
            <p:nvPr/>
          </p:nvSpPr>
          <p:spPr bwMode="auto">
            <a:xfrm>
              <a:off x="8770849" y="6125577"/>
              <a:ext cx="145321" cy="732423"/>
            </a:xfrm>
            <a:custGeom>
              <a:avLst/>
              <a:gdLst>
                <a:gd name="T0" fmla="*/ 0 w 75"/>
                <a:gd name="T1" fmla="*/ 0 h 378"/>
                <a:gd name="T2" fmla="*/ 0 w 75"/>
                <a:gd name="T3" fmla="*/ 188 h 378"/>
                <a:gd name="T4" fmla="*/ 0 w 75"/>
                <a:gd name="T5" fmla="*/ 378 h 378"/>
                <a:gd name="T6" fmla="*/ 75 w 75"/>
                <a:gd name="T7" fmla="*/ 378 h 378"/>
                <a:gd name="T8" fmla="*/ 75 w 75"/>
                <a:gd name="T9" fmla="*/ 158 h 378"/>
                <a:gd name="T10" fmla="*/ 75 w 75"/>
                <a:gd name="T11" fmla="*/ 0 h 378"/>
                <a:gd name="T12" fmla="*/ 0 w 75"/>
                <a:gd name="T13" fmla="*/ 0 h 378"/>
              </a:gdLst>
              <a:ahLst/>
              <a:cxnLst>
                <a:cxn ang="0">
                  <a:pos x="T0" y="T1"/>
                </a:cxn>
                <a:cxn ang="0">
                  <a:pos x="T2" y="T3"/>
                </a:cxn>
                <a:cxn ang="0">
                  <a:pos x="T4" y="T5"/>
                </a:cxn>
                <a:cxn ang="0">
                  <a:pos x="T6" y="T7"/>
                </a:cxn>
                <a:cxn ang="0">
                  <a:pos x="T8" y="T9"/>
                </a:cxn>
                <a:cxn ang="0">
                  <a:pos x="T10" y="T11"/>
                </a:cxn>
                <a:cxn ang="0">
                  <a:pos x="T12" y="T13"/>
                </a:cxn>
              </a:cxnLst>
              <a:rect l="0" t="0" r="r" b="b"/>
              <a:pathLst>
                <a:path w="75" h="378">
                  <a:moveTo>
                    <a:pt x="0" y="0"/>
                  </a:moveTo>
                  <a:lnTo>
                    <a:pt x="0" y="188"/>
                  </a:lnTo>
                  <a:lnTo>
                    <a:pt x="0" y="378"/>
                  </a:lnTo>
                  <a:lnTo>
                    <a:pt x="75" y="378"/>
                  </a:lnTo>
                  <a:lnTo>
                    <a:pt x="75" y="158"/>
                  </a:lnTo>
                  <a:lnTo>
                    <a:pt x="75" y="0"/>
                  </a:lnTo>
                  <a:lnTo>
                    <a:pt x="0" y="0"/>
                  </a:lnTo>
                  <a:close/>
                </a:path>
              </a:pathLst>
            </a:custGeom>
            <a:solidFill>
              <a:srgbClr val="1F4F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defRPr/>
              </a:pPr>
              <a:endParaRPr lang="en-US" sz="1799">
                <a:solidFill>
                  <a:srgbClr val="FFFFFF"/>
                </a:solidFill>
                <a:latin typeface="Segoe UI"/>
              </a:endParaRPr>
            </a:p>
          </p:txBody>
        </p:sp>
        <p:sp>
          <p:nvSpPr>
            <p:cNvPr id="69" name="Freeform 21"/>
            <p:cNvSpPr>
              <a:spLocks/>
            </p:cNvSpPr>
            <p:nvPr/>
          </p:nvSpPr>
          <p:spPr bwMode="auto">
            <a:xfrm>
              <a:off x="8947174" y="5800055"/>
              <a:ext cx="149197" cy="1057945"/>
            </a:xfrm>
            <a:custGeom>
              <a:avLst/>
              <a:gdLst>
                <a:gd name="T0" fmla="*/ 0 w 77"/>
                <a:gd name="T1" fmla="*/ 0 h 546"/>
                <a:gd name="T2" fmla="*/ 0 w 77"/>
                <a:gd name="T3" fmla="*/ 319 h 546"/>
                <a:gd name="T4" fmla="*/ 0 w 77"/>
                <a:gd name="T5" fmla="*/ 546 h 546"/>
                <a:gd name="T6" fmla="*/ 77 w 77"/>
                <a:gd name="T7" fmla="*/ 546 h 546"/>
                <a:gd name="T8" fmla="*/ 77 w 77"/>
                <a:gd name="T9" fmla="*/ 290 h 546"/>
                <a:gd name="T10" fmla="*/ 77 w 77"/>
                <a:gd name="T11" fmla="*/ 0 h 546"/>
                <a:gd name="T12" fmla="*/ 0 w 77"/>
                <a:gd name="T13" fmla="*/ 0 h 546"/>
              </a:gdLst>
              <a:ahLst/>
              <a:cxnLst>
                <a:cxn ang="0">
                  <a:pos x="T0" y="T1"/>
                </a:cxn>
                <a:cxn ang="0">
                  <a:pos x="T2" y="T3"/>
                </a:cxn>
                <a:cxn ang="0">
                  <a:pos x="T4" y="T5"/>
                </a:cxn>
                <a:cxn ang="0">
                  <a:pos x="T6" y="T7"/>
                </a:cxn>
                <a:cxn ang="0">
                  <a:pos x="T8" y="T9"/>
                </a:cxn>
                <a:cxn ang="0">
                  <a:pos x="T10" y="T11"/>
                </a:cxn>
                <a:cxn ang="0">
                  <a:pos x="T12" y="T13"/>
                </a:cxn>
              </a:cxnLst>
              <a:rect l="0" t="0" r="r" b="b"/>
              <a:pathLst>
                <a:path w="77" h="546">
                  <a:moveTo>
                    <a:pt x="0" y="0"/>
                  </a:moveTo>
                  <a:lnTo>
                    <a:pt x="0" y="319"/>
                  </a:lnTo>
                  <a:lnTo>
                    <a:pt x="0" y="546"/>
                  </a:lnTo>
                  <a:lnTo>
                    <a:pt x="77" y="546"/>
                  </a:lnTo>
                  <a:lnTo>
                    <a:pt x="77" y="290"/>
                  </a:lnTo>
                  <a:lnTo>
                    <a:pt x="77" y="0"/>
                  </a:lnTo>
                  <a:lnTo>
                    <a:pt x="0" y="0"/>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defRPr/>
              </a:pPr>
              <a:endParaRPr lang="en-US" sz="1799">
                <a:solidFill>
                  <a:srgbClr val="FFFFFF"/>
                </a:solidFill>
                <a:latin typeface="Segoe UI"/>
              </a:endParaRPr>
            </a:p>
          </p:txBody>
        </p:sp>
        <p:sp>
          <p:nvSpPr>
            <p:cNvPr id="70" name="Freeform 22"/>
            <p:cNvSpPr>
              <a:spLocks/>
            </p:cNvSpPr>
            <p:nvPr/>
          </p:nvSpPr>
          <p:spPr bwMode="auto">
            <a:xfrm>
              <a:off x="9303697" y="6137202"/>
              <a:ext cx="147260" cy="720798"/>
            </a:xfrm>
            <a:custGeom>
              <a:avLst/>
              <a:gdLst>
                <a:gd name="T0" fmla="*/ 0 w 76"/>
                <a:gd name="T1" fmla="*/ 0 h 372"/>
                <a:gd name="T2" fmla="*/ 0 w 76"/>
                <a:gd name="T3" fmla="*/ 74 h 372"/>
                <a:gd name="T4" fmla="*/ 0 w 76"/>
                <a:gd name="T5" fmla="*/ 372 h 372"/>
                <a:gd name="T6" fmla="*/ 76 w 76"/>
                <a:gd name="T7" fmla="*/ 372 h 372"/>
                <a:gd name="T8" fmla="*/ 76 w 76"/>
                <a:gd name="T9" fmla="*/ 43 h 372"/>
                <a:gd name="T10" fmla="*/ 76 w 76"/>
                <a:gd name="T11" fmla="*/ 0 h 372"/>
                <a:gd name="T12" fmla="*/ 0 w 76"/>
                <a:gd name="T13" fmla="*/ 0 h 372"/>
              </a:gdLst>
              <a:ahLst/>
              <a:cxnLst>
                <a:cxn ang="0">
                  <a:pos x="T0" y="T1"/>
                </a:cxn>
                <a:cxn ang="0">
                  <a:pos x="T2" y="T3"/>
                </a:cxn>
                <a:cxn ang="0">
                  <a:pos x="T4" y="T5"/>
                </a:cxn>
                <a:cxn ang="0">
                  <a:pos x="T6" y="T7"/>
                </a:cxn>
                <a:cxn ang="0">
                  <a:pos x="T8" y="T9"/>
                </a:cxn>
                <a:cxn ang="0">
                  <a:pos x="T10" y="T11"/>
                </a:cxn>
                <a:cxn ang="0">
                  <a:pos x="T12" y="T13"/>
                </a:cxn>
              </a:cxnLst>
              <a:rect l="0" t="0" r="r" b="b"/>
              <a:pathLst>
                <a:path w="76" h="372">
                  <a:moveTo>
                    <a:pt x="0" y="0"/>
                  </a:moveTo>
                  <a:lnTo>
                    <a:pt x="0" y="74"/>
                  </a:lnTo>
                  <a:lnTo>
                    <a:pt x="0" y="372"/>
                  </a:lnTo>
                  <a:lnTo>
                    <a:pt x="76" y="372"/>
                  </a:lnTo>
                  <a:lnTo>
                    <a:pt x="76" y="43"/>
                  </a:lnTo>
                  <a:lnTo>
                    <a:pt x="76" y="0"/>
                  </a:lnTo>
                  <a:lnTo>
                    <a:pt x="0" y="0"/>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defRPr/>
              </a:pPr>
              <a:endParaRPr lang="en-US" sz="1799">
                <a:solidFill>
                  <a:srgbClr val="FFFFFF"/>
                </a:solidFill>
                <a:latin typeface="Segoe UI"/>
              </a:endParaRPr>
            </a:p>
          </p:txBody>
        </p:sp>
        <p:sp>
          <p:nvSpPr>
            <p:cNvPr id="71" name="Freeform 23"/>
            <p:cNvSpPr>
              <a:spLocks/>
            </p:cNvSpPr>
            <p:nvPr/>
          </p:nvSpPr>
          <p:spPr bwMode="auto">
            <a:xfrm>
              <a:off x="8236064" y="6499538"/>
              <a:ext cx="149197" cy="358461"/>
            </a:xfrm>
            <a:custGeom>
              <a:avLst/>
              <a:gdLst>
                <a:gd name="T0" fmla="*/ 0 w 77"/>
                <a:gd name="T1" fmla="*/ 0 h 185"/>
                <a:gd name="T2" fmla="*/ 0 w 77"/>
                <a:gd name="T3" fmla="*/ 104 h 185"/>
                <a:gd name="T4" fmla="*/ 0 w 77"/>
                <a:gd name="T5" fmla="*/ 185 h 185"/>
                <a:gd name="T6" fmla="*/ 77 w 77"/>
                <a:gd name="T7" fmla="*/ 185 h 185"/>
                <a:gd name="T8" fmla="*/ 77 w 77"/>
                <a:gd name="T9" fmla="*/ 73 h 185"/>
                <a:gd name="T10" fmla="*/ 77 w 77"/>
                <a:gd name="T11" fmla="*/ 0 h 185"/>
                <a:gd name="T12" fmla="*/ 0 w 77"/>
                <a:gd name="T13" fmla="*/ 0 h 185"/>
              </a:gdLst>
              <a:ahLst/>
              <a:cxnLst>
                <a:cxn ang="0">
                  <a:pos x="T0" y="T1"/>
                </a:cxn>
                <a:cxn ang="0">
                  <a:pos x="T2" y="T3"/>
                </a:cxn>
                <a:cxn ang="0">
                  <a:pos x="T4" y="T5"/>
                </a:cxn>
                <a:cxn ang="0">
                  <a:pos x="T6" y="T7"/>
                </a:cxn>
                <a:cxn ang="0">
                  <a:pos x="T8" y="T9"/>
                </a:cxn>
                <a:cxn ang="0">
                  <a:pos x="T10" y="T11"/>
                </a:cxn>
                <a:cxn ang="0">
                  <a:pos x="T12" y="T13"/>
                </a:cxn>
              </a:cxnLst>
              <a:rect l="0" t="0" r="r" b="b"/>
              <a:pathLst>
                <a:path w="77" h="185">
                  <a:moveTo>
                    <a:pt x="0" y="0"/>
                  </a:moveTo>
                  <a:lnTo>
                    <a:pt x="0" y="104"/>
                  </a:lnTo>
                  <a:lnTo>
                    <a:pt x="0" y="185"/>
                  </a:lnTo>
                  <a:lnTo>
                    <a:pt x="77" y="185"/>
                  </a:lnTo>
                  <a:lnTo>
                    <a:pt x="77" y="73"/>
                  </a:lnTo>
                  <a:lnTo>
                    <a:pt x="77" y="0"/>
                  </a:lnTo>
                  <a:lnTo>
                    <a:pt x="0"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defRPr/>
              </a:pPr>
              <a:endParaRPr lang="en-US" sz="1799">
                <a:solidFill>
                  <a:srgbClr val="FFFFFF"/>
                </a:solidFill>
                <a:latin typeface="Segoe UI"/>
              </a:endParaRPr>
            </a:p>
          </p:txBody>
        </p:sp>
        <p:sp>
          <p:nvSpPr>
            <p:cNvPr id="76" name="Freeform 24"/>
            <p:cNvSpPr>
              <a:spLocks/>
            </p:cNvSpPr>
            <p:nvPr/>
          </p:nvSpPr>
          <p:spPr bwMode="auto">
            <a:xfrm>
              <a:off x="8416264" y="5910499"/>
              <a:ext cx="145321" cy="947500"/>
            </a:xfrm>
            <a:custGeom>
              <a:avLst/>
              <a:gdLst>
                <a:gd name="T0" fmla="*/ 0 w 75"/>
                <a:gd name="T1" fmla="*/ 0 h 489"/>
                <a:gd name="T2" fmla="*/ 0 w 75"/>
                <a:gd name="T3" fmla="*/ 371 h 489"/>
                <a:gd name="T4" fmla="*/ 0 w 75"/>
                <a:gd name="T5" fmla="*/ 489 h 489"/>
                <a:gd name="T6" fmla="*/ 75 w 75"/>
                <a:gd name="T7" fmla="*/ 489 h 489"/>
                <a:gd name="T8" fmla="*/ 75 w 75"/>
                <a:gd name="T9" fmla="*/ 341 h 489"/>
                <a:gd name="T10" fmla="*/ 75 w 75"/>
                <a:gd name="T11" fmla="*/ 0 h 489"/>
                <a:gd name="T12" fmla="*/ 0 w 75"/>
                <a:gd name="T13" fmla="*/ 0 h 489"/>
              </a:gdLst>
              <a:ahLst/>
              <a:cxnLst>
                <a:cxn ang="0">
                  <a:pos x="T0" y="T1"/>
                </a:cxn>
                <a:cxn ang="0">
                  <a:pos x="T2" y="T3"/>
                </a:cxn>
                <a:cxn ang="0">
                  <a:pos x="T4" y="T5"/>
                </a:cxn>
                <a:cxn ang="0">
                  <a:pos x="T6" y="T7"/>
                </a:cxn>
                <a:cxn ang="0">
                  <a:pos x="T8" y="T9"/>
                </a:cxn>
                <a:cxn ang="0">
                  <a:pos x="T10" y="T11"/>
                </a:cxn>
                <a:cxn ang="0">
                  <a:pos x="T12" y="T13"/>
                </a:cxn>
              </a:cxnLst>
              <a:rect l="0" t="0" r="r" b="b"/>
              <a:pathLst>
                <a:path w="75" h="489">
                  <a:moveTo>
                    <a:pt x="0" y="0"/>
                  </a:moveTo>
                  <a:lnTo>
                    <a:pt x="0" y="371"/>
                  </a:lnTo>
                  <a:lnTo>
                    <a:pt x="0" y="489"/>
                  </a:lnTo>
                  <a:lnTo>
                    <a:pt x="75" y="489"/>
                  </a:lnTo>
                  <a:lnTo>
                    <a:pt x="75" y="341"/>
                  </a:lnTo>
                  <a:lnTo>
                    <a:pt x="75" y="0"/>
                  </a:lnTo>
                  <a:lnTo>
                    <a:pt x="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defRPr/>
              </a:pPr>
              <a:endParaRPr lang="en-US" sz="1799">
                <a:solidFill>
                  <a:srgbClr val="FFFFFF"/>
                </a:solidFill>
                <a:latin typeface="Segoe UI"/>
              </a:endParaRPr>
            </a:p>
          </p:txBody>
        </p:sp>
      </p:grpSp>
      <p:sp>
        <p:nvSpPr>
          <p:cNvPr id="78" name="Rectangle 77"/>
          <p:cNvSpPr/>
          <p:nvPr/>
        </p:nvSpPr>
        <p:spPr>
          <a:xfrm>
            <a:off x="4900046" y="3959030"/>
            <a:ext cx="904309" cy="1828119"/>
          </a:xfrm>
          <a:prstGeom prst="rect">
            <a:avLst/>
          </a:prstGeom>
        </p:spPr>
        <p:txBody>
          <a:bodyPr wrap="none">
            <a:noAutofit/>
          </a:bodyPr>
          <a:lstStyle/>
          <a:p>
            <a:pPr defTabSz="913190" fontAlgn="base">
              <a:lnSpc>
                <a:spcPct val="120000"/>
              </a:lnSpc>
              <a:spcBef>
                <a:spcPct val="0"/>
              </a:spcBef>
              <a:spcAft>
                <a:spcPct val="0"/>
              </a:spcAft>
              <a:defRPr/>
            </a:pPr>
            <a:r>
              <a:rPr lang="en-US" sz="9996" b="1" kern="0" dirty="0">
                <a:solidFill>
                  <a:srgbClr val="5C2D91">
                    <a:lumMod val="75000"/>
                  </a:srgbClr>
                </a:solidFill>
                <a:latin typeface="Segoe UI"/>
              </a:rPr>
              <a:t>2</a:t>
            </a:r>
          </a:p>
        </p:txBody>
      </p:sp>
      <p:pic>
        <p:nvPicPr>
          <p:cNvPr id="53" name="Picture 5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88953" y="2570306"/>
            <a:ext cx="2172237" cy="1714924"/>
          </a:xfrm>
          <a:prstGeom prst="rect">
            <a:avLst/>
          </a:prstGeom>
        </p:spPr>
      </p:pic>
      <p:grpSp>
        <p:nvGrpSpPr>
          <p:cNvPr id="114" name="Group 113"/>
          <p:cNvGrpSpPr/>
          <p:nvPr/>
        </p:nvGrpSpPr>
        <p:grpSpPr>
          <a:xfrm>
            <a:off x="8271391" y="1917087"/>
            <a:ext cx="3674723" cy="2928863"/>
            <a:chOff x="8238220" y="2114321"/>
            <a:chExt cx="3676201" cy="2930041"/>
          </a:xfrm>
        </p:grpSpPr>
        <p:pic>
          <p:nvPicPr>
            <p:cNvPr id="113" name="Picture 112"/>
            <p:cNvPicPr>
              <a:picLocks noChangeAspect="1"/>
            </p:cNvPicPr>
            <p:nvPr/>
          </p:nvPicPr>
          <p:blipFill>
            <a:blip r:embed="rId6"/>
            <a:stretch>
              <a:fillRect/>
            </a:stretch>
          </p:blipFill>
          <p:spPr>
            <a:xfrm>
              <a:off x="10498181" y="2736060"/>
              <a:ext cx="1416240" cy="2308302"/>
            </a:xfrm>
            <a:prstGeom prst="rect">
              <a:avLst/>
            </a:prstGeom>
          </p:spPr>
        </p:pic>
        <p:pic>
          <p:nvPicPr>
            <p:cNvPr id="112" name="Picture 111"/>
            <p:cNvPicPr>
              <a:picLocks noChangeAspect="1"/>
            </p:cNvPicPr>
            <p:nvPr/>
          </p:nvPicPr>
          <p:blipFill>
            <a:blip r:embed="rId7"/>
            <a:stretch>
              <a:fillRect/>
            </a:stretch>
          </p:blipFill>
          <p:spPr>
            <a:xfrm>
              <a:off x="9369661" y="2425191"/>
              <a:ext cx="1406394" cy="2300288"/>
            </a:xfrm>
            <a:prstGeom prst="rect">
              <a:avLst/>
            </a:prstGeom>
          </p:spPr>
        </p:pic>
        <p:pic>
          <p:nvPicPr>
            <p:cNvPr id="111" name="Picture 110"/>
            <p:cNvPicPr>
              <a:picLocks noChangeAspect="1"/>
            </p:cNvPicPr>
            <p:nvPr/>
          </p:nvPicPr>
          <p:blipFill>
            <a:blip r:embed="rId8"/>
            <a:stretch>
              <a:fillRect/>
            </a:stretch>
          </p:blipFill>
          <p:spPr>
            <a:xfrm>
              <a:off x="8238220" y="2114321"/>
              <a:ext cx="1409315" cy="2300288"/>
            </a:xfrm>
            <a:prstGeom prst="rect">
              <a:avLst/>
            </a:prstGeom>
          </p:spPr>
        </p:pic>
      </p:grpSp>
    </p:spTree>
    <p:extLst>
      <p:ext uri="{BB962C8B-B14F-4D97-AF65-F5344CB8AC3E}">
        <p14:creationId xmlns:p14="http://schemas.microsoft.com/office/powerpoint/2010/main" val="11444421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270758" y="1186356"/>
            <a:ext cx="7168398" cy="3407696"/>
          </a:xfrm>
        </p:spPr>
        <p:txBody>
          <a:bodyPr/>
          <a:lstStyle/>
          <a:p>
            <a:r>
              <a:rPr lang="en-US" dirty="0" smtClean="0"/>
              <a:t>Demo: 360</a:t>
            </a:r>
            <a:r>
              <a:rPr lang="en-US" dirty="0" smtClean="0">
                <a:latin typeface="Segoe UI Light" panose="020B0502040204020203" pitchFamily="34" charset="0"/>
                <a:cs typeface="Segoe UI Light" panose="020B0502040204020203" pitchFamily="34" charset="0"/>
              </a:rPr>
              <a:t>°</a:t>
            </a:r>
            <a:r>
              <a:rPr lang="en-US" dirty="0" smtClean="0"/>
              <a:t> Overview</a:t>
            </a:r>
            <a:endParaRPr lang="en-US" dirty="0"/>
          </a:p>
        </p:txBody>
      </p:sp>
      <p:sp>
        <p:nvSpPr>
          <p:cNvPr id="4" name="TextBox 3"/>
          <p:cNvSpPr txBox="1"/>
          <p:nvPr/>
        </p:nvSpPr>
        <p:spPr>
          <a:xfrm>
            <a:off x="2514601" y="3176308"/>
            <a:ext cx="5951951" cy="1417745"/>
          </a:xfrm>
          <a:prstGeom prst="rect">
            <a:avLst/>
          </a:prstGeom>
          <a:noFill/>
        </p:spPr>
        <p:txBody>
          <a:bodyPr wrap="none" lIns="179238" tIns="143391" rIns="179238" bIns="143391" rtlCol="0">
            <a:spAutoFit/>
          </a:bodyPr>
          <a:lstStyle/>
          <a:p>
            <a:pPr defTabSz="914180">
              <a:lnSpc>
                <a:spcPct val="90000"/>
              </a:lnSpc>
              <a:spcAft>
                <a:spcPts val="588"/>
              </a:spcAft>
            </a:pPr>
            <a:r>
              <a:rPr lang="en-US" sz="2352" kern="0" dirty="0">
                <a:gradFill>
                  <a:gsLst>
                    <a:gs pos="2917">
                      <a:srgbClr val="FFFFFF"/>
                    </a:gs>
                    <a:gs pos="30000">
                      <a:srgbClr val="FFFFFF"/>
                    </a:gs>
                  </a:gsLst>
                  <a:lin ang="5400000" scaled="0"/>
                </a:gradFill>
                <a:latin typeface="Segoe UI"/>
              </a:rPr>
              <a:t>We will explore:</a:t>
            </a:r>
          </a:p>
          <a:p>
            <a:pPr marL="448102" indent="-448102" defTabSz="914180">
              <a:lnSpc>
                <a:spcPct val="90000"/>
              </a:lnSpc>
              <a:spcAft>
                <a:spcPts val="588"/>
              </a:spcAft>
              <a:buFont typeface="+mj-lt"/>
              <a:buAutoNum type="arabicPeriod"/>
            </a:pPr>
            <a:r>
              <a:rPr lang="en-US" sz="2352" kern="0" dirty="0">
                <a:gradFill>
                  <a:gsLst>
                    <a:gs pos="2917">
                      <a:srgbClr val="FFFFFF"/>
                    </a:gs>
                    <a:gs pos="30000">
                      <a:srgbClr val="FFFFFF"/>
                    </a:gs>
                  </a:gsLst>
                  <a:lin ang="5400000" scaled="0"/>
                </a:gradFill>
                <a:latin typeface="Segoe UI"/>
              </a:rPr>
              <a:t>Application Insights in Azure Portal</a:t>
            </a:r>
          </a:p>
          <a:p>
            <a:pPr marL="448102" indent="-448102" defTabSz="914180">
              <a:lnSpc>
                <a:spcPct val="90000"/>
              </a:lnSpc>
              <a:spcAft>
                <a:spcPts val="588"/>
              </a:spcAft>
              <a:buFont typeface="+mj-lt"/>
              <a:buAutoNum type="arabicPeriod"/>
            </a:pPr>
            <a:r>
              <a:rPr lang="en-US" sz="2352" kern="0" dirty="0">
                <a:gradFill>
                  <a:gsLst>
                    <a:gs pos="2917">
                      <a:srgbClr val="FFFFFF"/>
                    </a:gs>
                    <a:gs pos="30000">
                      <a:srgbClr val="FFFFFF"/>
                    </a:gs>
                  </a:gsLst>
                  <a:lin ang="5400000" scaled="0"/>
                </a:gradFill>
                <a:latin typeface="Segoe UI"/>
              </a:rPr>
              <a:t>Out of the Box Telemetry for 360° view</a:t>
            </a:r>
          </a:p>
        </p:txBody>
      </p:sp>
    </p:spTree>
    <p:extLst>
      <p:ext uri="{BB962C8B-B14F-4D97-AF65-F5344CB8AC3E}">
        <p14:creationId xmlns:p14="http://schemas.microsoft.com/office/powerpoint/2010/main" val="760226744"/>
      </p:ext>
    </p:extLst>
  </p:cSld>
  <p:clrMapOvr>
    <a:masterClrMapping/>
  </p:clrMapOvr>
  <p:transition>
    <p:fade/>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38163" y="288926"/>
            <a:ext cx="11652250" cy="900113"/>
          </a:xfrm>
        </p:spPr>
        <p:txBody>
          <a:bodyPr/>
          <a:lstStyle/>
          <a:p>
            <a:r>
              <a:rPr lang="en-US" dirty="0" smtClean="0">
                <a:solidFill>
                  <a:schemeClr val="bg1"/>
                </a:solidFill>
              </a:rPr>
              <a:t>Key capabilities</a:t>
            </a:r>
            <a:endParaRPr lang="en-US" dirty="0">
              <a:solidFill>
                <a:schemeClr val="bg1"/>
              </a:solidFill>
            </a:endParaRPr>
          </a:p>
        </p:txBody>
      </p:sp>
      <p:grpSp>
        <p:nvGrpSpPr>
          <p:cNvPr id="196" name="Group 195"/>
          <p:cNvGrpSpPr/>
          <p:nvPr/>
        </p:nvGrpSpPr>
        <p:grpSpPr>
          <a:xfrm>
            <a:off x="7213562" y="1335221"/>
            <a:ext cx="2434748" cy="5140141"/>
            <a:chOff x="7258025" y="1360941"/>
            <a:chExt cx="2484217" cy="5244577"/>
          </a:xfrm>
        </p:grpSpPr>
        <p:grpSp>
          <p:nvGrpSpPr>
            <p:cNvPr id="197" name="Group 196"/>
            <p:cNvGrpSpPr/>
            <p:nvPr/>
          </p:nvGrpSpPr>
          <p:grpSpPr>
            <a:xfrm>
              <a:off x="7258025" y="1360941"/>
              <a:ext cx="2480727" cy="4479931"/>
              <a:chOff x="1994601" y="1498778"/>
              <a:chExt cx="2480727" cy="4479931"/>
            </a:xfrm>
          </p:grpSpPr>
          <p:sp>
            <p:nvSpPr>
              <p:cNvPr id="199" name="Rectangle 198"/>
              <p:cNvSpPr/>
              <p:nvPr/>
            </p:nvSpPr>
            <p:spPr bwMode="gray">
              <a:xfrm>
                <a:off x="1994601" y="1498778"/>
                <a:ext cx="2480725" cy="4479931"/>
              </a:xfrm>
              <a:prstGeom prst="rect">
                <a:avLst/>
              </a:prstGeom>
              <a:solidFill>
                <a:srgbClr val="AC2A9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639822" rIns="182807" bIns="146246" numCol="1" spcCol="0" rtlCol="0" fromWordArt="0" anchor="b" anchorCtr="0" forceAA="0" compatLnSpc="1">
                <a:prstTxWarp prst="textNoShape">
                  <a:avLst/>
                </a:prstTxWarp>
                <a:noAutofit/>
              </a:bodyPr>
              <a:lstStyle/>
              <a:p>
                <a:pPr defTabSz="914180"/>
                <a:r>
                  <a:rPr lang="en-US" sz="1600" kern="0" spc="30" dirty="0">
                    <a:solidFill>
                      <a:prstClr val="white"/>
                    </a:solidFill>
                    <a:latin typeface="Segoe UI"/>
                    <a:cs typeface="Segoe UI" pitchFamily="34" charset="0"/>
                  </a:rPr>
                  <a:t>360° view of</a:t>
                </a:r>
                <a:r>
                  <a:rPr lang="en-US" sz="1600" kern="0" dirty="0">
                    <a:solidFill>
                      <a:prstClr val="white"/>
                    </a:solidFill>
                    <a:latin typeface="Segoe UI"/>
                    <a:cs typeface="Segoe UI" pitchFamily="34" charset="0"/>
                  </a:rPr>
                  <a:t> </a:t>
                </a:r>
                <a:r>
                  <a:rPr lang="en-US" sz="1600" kern="0" spc="-30" dirty="0">
                    <a:solidFill>
                      <a:prstClr val="white"/>
                    </a:solidFill>
                    <a:latin typeface="Segoe UI"/>
                    <a:cs typeface="Segoe UI" pitchFamily="34" charset="0"/>
                  </a:rPr>
                  <a:t>your app with availability, </a:t>
                </a:r>
                <a:r>
                  <a:rPr lang="en-US" sz="1600" kern="0" dirty="0">
                    <a:solidFill>
                      <a:prstClr val="white"/>
                    </a:solidFill>
                    <a:latin typeface="Segoe UI"/>
                    <a:cs typeface="Segoe UI" pitchFamily="34" charset="0"/>
                  </a:rPr>
                  <a:t>performance and user behavior</a:t>
                </a:r>
              </a:p>
            </p:txBody>
          </p:sp>
          <p:sp>
            <p:nvSpPr>
              <p:cNvPr id="200" name="Rectangle 4"/>
              <p:cNvSpPr/>
              <p:nvPr/>
            </p:nvSpPr>
            <p:spPr bwMode="gray">
              <a:xfrm>
                <a:off x="1994602" y="1498778"/>
                <a:ext cx="2480726" cy="778573"/>
              </a:xfrm>
              <a:custGeom>
                <a:avLst/>
                <a:gdLst>
                  <a:gd name="connsiteX0" fmla="*/ 0 w 2428875"/>
                  <a:gd name="connsiteY0" fmla="*/ 0 h 681037"/>
                  <a:gd name="connsiteX1" fmla="*/ 2428875 w 2428875"/>
                  <a:gd name="connsiteY1" fmla="*/ 0 h 681037"/>
                  <a:gd name="connsiteX2" fmla="*/ 2428875 w 2428875"/>
                  <a:gd name="connsiteY2" fmla="*/ 681037 h 681037"/>
                  <a:gd name="connsiteX3" fmla="*/ 0 w 2428875"/>
                  <a:gd name="connsiteY3" fmla="*/ 681037 h 681037"/>
                  <a:gd name="connsiteX4" fmla="*/ 0 w 2428875"/>
                  <a:gd name="connsiteY4" fmla="*/ 0 h 681037"/>
                  <a:gd name="connsiteX0" fmla="*/ 0 w 2428875"/>
                  <a:gd name="connsiteY0" fmla="*/ 0 h 681037"/>
                  <a:gd name="connsiteX1" fmla="*/ 2428875 w 2428875"/>
                  <a:gd name="connsiteY1" fmla="*/ 0 h 681037"/>
                  <a:gd name="connsiteX2" fmla="*/ 2428875 w 2428875"/>
                  <a:gd name="connsiteY2" fmla="*/ 681037 h 681037"/>
                  <a:gd name="connsiteX3" fmla="*/ 4333 w 2428875"/>
                  <a:gd name="connsiteY3" fmla="*/ 429685 h 681037"/>
                  <a:gd name="connsiteX4" fmla="*/ 0 w 2428875"/>
                  <a:gd name="connsiteY4" fmla="*/ 0 h 681037"/>
                  <a:gd name="connsiteX0" fmla="*/ 0 w 2433209"/>
                  <a:gd name="connsiteY0" fmla="*/ 0 h 763376"/>
                  <a:gd name="connsiteX1" fmla="*/ 2428875 w 2433209"/>
                  <a:gd name="connsiteY1" fmla="*/ 0 h 763376"/>
                  <a:gd name="connsiteX2" fmla="*/ 2433209 w 2433209"/>
                  <a:gd name="connsiteY2" fmla="*/ 763376 h 763376"/>
                  <a:gd name="connsiteX3" fmla="*/ 4333 w 2433209"/>
                  <a:gd name="connsiteY3" fmla="*/ 429685 h 763376"/>
                  <a:gd name="connsiteX4" fmla="*/ 0 w 2433209"/>
                  <a:gd name="connsiteY4" fmla="*/ 0 h 7633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3209" h="763376">
                    <a:moveTo>
                      <a:pt x="0" y="0"/>
                    </a:moveTo>
                    <a:lnTo>
                      <a:pt x="2428875" y="0"/>
                    </a:lnTo>
                    <a:cubicBezTo>
                      <a:pt x="2430320" y="254459"/>
                      <a:pt x="2431764" y="508917"/>
                      <a:pt x="2433209" y="763376"/>
                    </a:cubicBezTo>
                    <a:lnTo>
                      <a:pt x="4333" y="429685"/>
                    </a:lnTo>
                    <a:cubicBezTo>
                      <a:pt x="2889" y="286457"/>
                      <a:pt x="1444" y="143228"/>
                      <a:pt x="0" y="0"/>
                    </a:cubicBezTo>
                    <a:close/>
                  </a:path>
                </a:pathLst>
              </a:custGeom>
              <a:solidFill>
                <a:srgbClr val="8D237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0" numCol="1" spcCol="0" rtlCol="0" fromWordArt="0" anchor="t" anchorCtr="0" forceAA="0" compatLnSpc="1">
                <a:prstTxWarp prst="textNoShape">
                  <a:avLst/>
                </a:prstTxWarp>
                <a:noAutofit/>
              </a:bodyPr>
              <a:lstStyle/>
              <a:p>
                <a:pPr defTabSz="932103" fontAlgn="base">
                  <a:lnSpc>
                    <a:spcPct val="90000"/>
                  </a:lnSpc>
                  <a:spcBef>
                    <a:spcPct val="0"/>
                  </a:spcBef>
                  <a:spcAft>
                    <a:spcPct val="0"/>
                  </a:spcAft>
                </a:pPr>
                <a:r>
                  <a:rPr lang="en-US" sz="1600" kern="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360° View</a:t>
                </a:r>
                <a:endParaRPr lang="en-US" sz="1799" kern="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pic>
            <p:nvPicPr>
              <p:cNvPr id="201" name="Picture 200"/>
              <p:cNvPicPr>
                <a:picLocks noChangeAspect="1"/>
              </p:cNvPicPr>
              <p:nvPr/>
            </p:nvPicPr>
            <p:blipFill>
              <a:blip r:embed="rId3"/>
              <a:stretch>
                <a:fillRect/>
              </a:stretch>
            </p:blipFill>
            <p:spPr>
              <a:xfrm>
                <a:off x="2070908" y="2410308"/>
                <a:ext cx="2396799" cy="1798589"/>
              </a:xfrm>
              <a:prstGeom prst="rect">
                <a:avLst/>
              </a:prstGeom>
            </p:spPr>
          </p:pic>
        </p:grpSp>
        <p:sp>
          <p:nvSpPr>
            <p:cNvPr id="198" name="Rectangle 197"/>
            <p:cNvSpPr/>
            <p:nvPr/>
          </p:nvSpPr>
          <p:spPr bwMode="auto">
            <a:xfrm>
              <a:off x="7269136" y="5997506"/>
              <a:ext cx="2473106" cy="608012"/>
            </a:xfrm>
            <a:prstGeom prst="rect">
              <a:avLst/>
            </a:prstGeom>
            <a:solidFill>
              <a:srgbClr val="8D237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defTabSz="913843" fontAlgn="base">
                <a:spcBef>
                  <a:spcPct val="0"/>
                </a:spcBef>
                <a:spcAft>
                  <a:spcPct val="0"/>
                </a:spcAft>
              </a:pPr>
              <a:r>
                <a:rPr lang="en-US" sz="1960" kern="0" dirty="0">
                  <a:gradFill>
                    <a:gsLst>
                      <a:gs pos="16814">
                        <a:srgbClr val="FFFFFF"/>
                      </a:gs>
                      <a:gs pos="46000">
                        <a:srgbClr val="FFFFFF"/>
                      </a:gs>
                    </a:gsLst>
                    <a:lin ang="5400000" scaled="0"/>
                  </a:gradFill>
                  <a:latin typeface="Segoe UI"/>
                </a:rPr>
                <a:t> INVALUABLE</a:t>
              </a:r>
            </a:p>
          </p:txBody>
        </p:sp>
      </p:grpSp>
      <p:grpSp>
        <p:nvGrpSpPr>
          <p:cNvPr id="202" name="Group 201"/>
          <p:cNvGrpSpPr/>
          <p:nvPr/>
        </p:nvGrpSpPr>
        <p:grpSpPr>
          <a:xfrm>
            <a:off x="4592089" y="1337887"/>
            <a:ext cx="2434748" cy="5143902"/>
            <a:chOff x="4683769" y="1363662"/>
            <a:chExt cx="2484217" cy="5248415"/>
          </a:xfrm>
        </p:grpSpPr>
        <p:grpSp>
          <p:nvGrpSpPr>
            <p:cNvPr id="203" name="Group 202"/>
            <p:cNvGrpSpPr/>
            <p:nvPr/>
          </p:nvGrpSpPr>
          <p:grpSpPr>
            <a:xfrm>
              <a:off x="4683769" y="1363662"/>
              <a:ext cx="2480725" cy="4479931"/>
              <a:chOff x="4563387" y="1498778"/>
              <a:chExt cx="2480725" cy="4479931"/>
            </a:xfrm>
          </p:grpSpPr>
          <p:sp>
            <p:nvSpPr>
              <p:cNvPr id="205" name="Rectangle 204"/>
              <p:cNvSpPr/>
              <p:nvPr/>
            </p:nvSpPr>
            <p:spPr bwMode="gray">
              <a:xfrm>
                <a:off x="4563387" y="1498778"/>
                <a:ext cx="2480725" cy="4479931"/>
              </a:xfrm>
              <a:prstGeom prst="rect">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82807" tIns="639822" rIns="182807" bIns="146246" numCol="1" spcCol="0" rtlCol="0" fromWordArt="0" anchor="b" anchorCtr="0" forceAA="0" compatLnSpc="1">
                <a:prstTxWarp prst="textNoShape">
                  <a:avLst/>
                </a:prstTxWarp>
                <a:noAutofit/>
              </a:bodyPr>
              <a:lstStyle/>
              <a:p>
                <a:pPr defTabSz="914180"/>
                <a:r>
                  <a:rPr lang="en-US" sz="1600" kern="0" spc="50" dirty="0">
                    <a:solidFill>
                      <a:prstClr val="white"/>
                    </a:solidFill>
                    <a:latin typeface="Segoe UI"/>
                    <a:cs typeface="Segoe UI" pitchFamily="34" charset="0"/>
                  </a:rPr>
                  <a:t>Explore and analyze</a:t>
                </a:r>
                <a:r>
                  <a:rPr lang="en-US" sz="1600" kern="0" dirty="0">
                    <a:solidFill>
                      <a:prstClr val="white"/>
                    </a:solidFill>
                    <a:latin typeface="Segoe UI"/>
                    <a:cs typeface="Segoe UI" pitchFamily="34" charset="0"/>
                  </a:rPr>
                  <a:t> across dimensions to</a:t>
                </a:r>
                <a:r>
                  <a:rPr lang="en-US" sz="1600" kern="0" spc="-60" dirty="0">
                    <a:solidFill>
                      <a:prstClr val="white"/>
                    </a:solidFill>
                    <a:latin typeface="Segoe UI"/>
                    <a:cs typeface="Segoe UI" pitchFamily="34" charset="0"/>
                  </a:rPr>
                  <a:t> make informed prioritization </a:t>
                </a:r>
                <a:r>
                  <a:rPr lang="en-US" sz="1600" kern="0" spc="30" dirty="0">
                    <a:solidFill>
                      <a:prstClr val="white"/>
                    </a:solidFill>
                    <a:latin typeface="Segoe UI"/>
                    <a:cs typeface="Segoe UI" pitchFamily="34" charset="0"/>
                  </a:rPr>
                  <a:t>decisions</a:t>
                </a:r>
                <a:endParaRPr lang="en-US" sz="1600" kern="0" spc="-60" dirty="0">
                  <a:gradFill>
                    <a:gsLst>
                      <a:gs pos="75182">
                        <a:srgbClr val="FFFFFF"/>
                      </a:gs>
                      <a:gs pos="50000">
                        <a:srgbClr val="FFFFFF"/>
                      </a:gs>
                    </a:gsLst>
                    <a:lin ang="5400000" scaled="0"/>
                  </a:gradFill>
                  <a:latin typeface="Segoe UI"/>
                </a:endParaRPr>
              </a:p>
            </p:txBody>
          </p:sp>
          <p:sp>
            <p:nvSpPr>
              <p:cNvPr id="206" name="Rectangle 4"/>
              <p:cNvSpPr/>
              <p:nvPr/>
            </p:nvSpPr>
            <p:spPr bwMode="gray">
              <a:xfrm>
                <a:off x="4563387" y="1498778"/>
                <a:ext cx="2480725" cy="778573"/>
              </a:xfrm>
              <a:custGeom>
                <a:avLst/>
                <a:gdLst>
                  <a:gd name="connsiteX0" fmla="*/ 0 w 2428875"/>
                  <a:gd name="connsiteY0" fmla="*/ 0 h 681037"/>
                  <a:gd name="connsiteX1" fmla="*/ 2428875 w 2428875"/>
                  <a:gd name="connsiteY1" fmla="*/ 0 h 681037"/>
                  <a:gd name="connsiteX2" fmla="*/ 2428875 w 2428875"/>
                  <a:gd name="connsiteY2" fmla="*/ 681037 h 681037"/>
                  <a:gd name="connsiteX3" fmla="*/ 0 w 2428875"/>
                  <a:gd name="connsiteY3" fmla="*/ 681037 h 681037"/>
                  <a:gd name="connsiteX4" fmla="*/ 0 w 2428875"/>
                  <a:gd name="connsiteY4" fmla="*/ 0 h 681037"/>
                  <a:gd name="connsiteX0" fmla="*/ 0 w 2428875"/>
                  <a:gd name="connsiteY0" fmla="*/ 0 h 681037"/>
                  <a:gd name="connsiteX1" fmla="*/ 2428875 w 2428875"/>
                  <a:gd name="connsiteY1" fmla="*/ 0 h 681037"/>
                  <a:gd name="connsiteX2" fmla="*/ 2428875 w 2428875"/>
                  <a:gd name="connsiteY2" fmla="*/ 681037 h 681037"/>
                  <a:gd name="connsiteX3" fmla="*/ 4333 w 2428875"/>
                  <a:gd name="connsiteY3" fmla="*/ 429685 h 681037"/>
                  <a:gd name="connsiteX4" fmla="*/ 0 w 2428875"/>
                  <a:gd name="connsiteY4" fmla="*/ 0 h 681037"/>
                  <a:gd name="connsiteX0" fmla="*/ 0 w 2433209"/>
                  <a:gd name="connsiteY0" fmla="*/ 0 h 763376"/>
                  <a:gd name="connsiteX1" fmla="*/ 2428875 w 2433209"/>
                  <a:gd name="connsiteY1" fmla="*/ 0 h 763376"/>
                  <a:gd name="connsiteX2" fmla="*/ 2433209 w 2433209"/>
                  <a:gd name="connsiteY2" fmla="*/ 763376 h 763376"/>
                  <a:gd name="connsiteX3" fmla="*/ 4333 w 2433209"/>
                  <a:gd name="connsiteY3" fmla="*/ 429685 h 763376"/>
                  <a:gd name="connsiteX4" fmla="*/ 0 w 2433209"/>
                  <a:gd name="connsiteY4" fmla="*/ 0 h 7633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3209" h="763376">
                    <a:moveTo>
                      <a:pt x="0" y="0"/>
                    </a:moveTo>
                    <a:lnTo>
                      <a:pt x="2428875" y="0"/>
                    </a:lnTo>
                    <a:cubicBezTo>
                      <a:pt x="2430320" y="254459"/>
                      <a:pt x="2431764" y="508917"/>
                      <a:pt x="2433209" y="763376"/>
                    </a:cubicBezTo>
                    <a:lnTo>
                      <a:pt x="4333" y="429685"/>
                    </a:lnTo>
                    <a:cubicBezTo>
                      <a:pt x="2889" y="286457"/>
                      <a:pt x="1444" y="143228"/>
                      <a:pt x="0" y="0"/>
                    </a:cubicBezTo>
                    <a:close/>
                  </a:path>
                </a:pathLst>
              </a:custGeom>
              <a:solidFill>
                <a:srgbClr val="0094BC"/>
              </a:solidFill>
              <a:ln w="9525" cap="flat" cmpd="sng" algn="ctr">
                <a:noFill/>
                <a:prstDash val="solid"/>
                <a:headEnd type="none" w="med" len="med"/>
                <a:tailEnd type="none" w="med" len="med"/>
              </a:ln>
              <a:effectLst/>
            </p:spPr>
            <p:txBody>
              <a:bodyPr rot="0" spcFirstLastPara="0" vertOverflow="overflow" horzOverflow="overflow" vert="horz" wrap="square" lIns="182807" tIns="146246" rIns="182807" bIns="0" numCol="1" spcCol="0" rtlCol="0" fromWordArt="0" anchor="t" anchorCtr="0" forceAA="0" compatLnSpc="1">
                <a:prstTxWarp prst="textNoShape">
                  <a:avLst/>
                </a:prstTxWarp>
                <a:noAutofit/>
              </a:bodyPr>
              <a:lstStyle/>
              <a:p>
                <a:pPr defTabSz="932103" fontAlgn="base">
                  <a:lnSpc>
                    <a:spcPct val="90000"/>
                  </a:lnSpc>
                  <a:spcBef>
                    <a:spcPct val="0"/>
                  </a:spcBef>
                  <a:spcAft>
                    <a:spcPct val="0"/>
                  </a:spcAft>
                  <a:defRPr/>
                </a:pPr>
                <a:r>
                  <a:rPr lang="en-US" sz="1600" kern="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Deep Insights</a:t>
                </a:r>
                <a:endParaRPr lang="en-US" sz="1799" kern="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pic>
            <p:nvPicPr>
              <p:cNvPr id="207" name="Picture 206"/>
              <p:cNvPicPr>
                <a:picLocks noChangeAspect="1"/>
              </p:cNvPicPr>
              <p:nvPr/>
            </p:nvPicPr>
            <p:blipFill>
              <a:blip r:embed="rId4"/>
              <a:stretch>
                <a:fillRect/>
              </a:stretch>
            </p:blipFill>
            <p:spPr>
              <a:xfrm>
                <a:off x="4670731" y="2466055"/>
                <a:ext cx="2254238" cy="1676437"/>
              </a:xfrm>
              <a:prstGeom prst="rect">
                <a:avLst/>
              </a:prstGeom>
            </p:spPr>
          </p:pic>
        </p:grpSp>
        <p:sp>
          <p:nvSpPr>
            <p:cNvPr id="204" name="Rectangle 203"/>
            <p:cNvSpPr/>
            <p:nvPr/>
          </p:nvSpPr>
          <p:spPr bwMode="auto">
            <a:xfrm>
              <a:off x="4694880" y="6004065"/>
              <a:ext cx="2473106" cy="608012"/>
            </a:xfrm>
            <a:prstGeom prst="rect">
              <a:avLst/>
            </a:prstGeom>
            <a:solidFill>
              <a:srgbClr val="0094BC"/>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defTabSz="913843" fontAlgn="base">
                <a:spcBef>
                  <a:spcPct val="0"/>
                </a:spcBef>
                <a:spcAft>
                  <a:spcPct val="0"/>
                </a:spcAft>
              </a:pPr>
              <a:r>
                <a:rPr lang="en-US" sz="1960" kern="0" dirty="0">
                  <a:gradFill>
                    <a:gsLst>
                      <a:gs pos="16814">
                        <a:srgbClr val="FFFFFF"/>
                      </a:gs>
                      <a:gs pos="46000">
                        <a:srgbClr val="FFFFFF"/>
                      </a:gs>
                    </a:gsLst>
                    <a:lin ang="5400000" scaled="0"/>
                  </a:gradFill>
                  <a:latin typeface="Segoe UI"/>
                </a:rPr>
                <a:t> POWERFUL</a:t>
              </a:r>
            </a:p>
          </p:txBody>
        </p:sp>
      </p:grpSp>
      <p:grpSp>
        <p:nvGrpSpPr>
          <p:cNvPr id="208" name="Group 207"/>
          <p:cNvGrpSpPr/>
          <p:nvPr/>
        </p:nvGrpSpPr>
        <p:grpSpPr>
          <a:xfrm>
            <a:off x="1985228" y="1337888"/>
            <a:ext cx="2433503" cy="5137911"/>
            <a:chOff x="2124422" y="1363662"/>
            <a:chExt cx="2482946" cy="5242302"/>
          </a:xfrm>
        </p:grpSpPr>
        <p:grpSp>
          <p:nvGrpSpPr>
            <p:cNvPr id="209" name="Group 208"/>
            <p:cNvGrpSpPr/>
            <p:nvPr/>
          </p:nvGrpSpPr>
          <p:grpSpPr>
            <a:xfrm>
              <a:off x="2126643" y="1363662"/>
              <a:ext cx="2480725" cy="4479931"/>
              <a:chOff x="2126643" y="1363662"/>
              <a:chExt cx="2480725" cy="4479931"/>
            </a:xfrm>
          </p:grpSpPr>
          <p:sp>
            <p:nvSpPr>
              <p:cNvPr id="211" name="Rectangle 210"/>
              <p:cNvSpPr/>
              <p:nvPr/>
            </p:nvSpPr>
            <p:spPr bwMode="gray">
              <a:xfrm>
                <a:off x="2126643" y="1363662"/>
                <a:ext cx="2480725" cy="4479931"/>
              </a:xfrm>
              <a:prstGeom prst="rect">
                <a:avLst/>
              </a:prstGeom>
              <a:solidFill>
                <a:srgbClr val="F78C1F"/>
              </a:solidFill>
              <a:ln w="9525" cap="flat" cmpd="sng" algn="ctr">
                <a:noFill/>
                <a:prstDash val="solid"/>
                <a:headEnd type="none" w="med" len="med"/>
                <a:tailEnd type="none" w="med" len="med"/>
              </a:ln>
              <a:effectLst/>
            </p:spPr>
            <p:txBody>
              <a:bodyPr rot="0" spcFirstLastPara="0" vertOverflow="overflow" horzOverflow="overflow" vert="horz" wrap="square" lIns="182807" tIns="639822" rIns="182807" bIns="146246" numCol="1" spcCol="0" rtlCol="0" fromWordArt="0" anchor="b" anchorCtr="0" forceAA="0" compatLnSpc="1">
                <a:prstTxWarp prst="textNoShape">
                  <a:avLst/>
                </a:prstTxWarp>
                <a:noAutofit/>
              </a:bodyPr>
              <a:lstStyle/>
              <a:p>
                <a:pPr defTabSz="914180"/>
                <a:r>
                  <a:rPr lang="en-US" sz="1600" kern="0" spc="50" dirty="0">
                    <a:solidFill>
                      <a:prstClr val="white"/>
                    </a:solidFill>
                    <a:latin typeface="Segoe UI"/>
                    <a:cs typeface="Segoe UI" pitchFamily="34" charset="0"/>
                  </a:rPr>
                  <a:t>Fully integrated with development tools across multiple platforms</a:t>
                </a:r>
                <a:endParaRPr lang="en-US" sz="1600" kern="0" spc="-60" dirty="0">
                  <a:gradFill>
                    <a:gsLst>
                      <a:gs pos="75182">
                        <a:srgbClr val="FFFFFF"/>
                      </a:gs>
                      <a:gs pos="50000">
                        <a:srgbClr val="FFFFFF"/>
                      </a:gs>
                    </a:gsLst>
                    <a:lin ang="5400000" scaled="0"/>
                  </a:gradFill>
                  <a:latin typeface="Segoe UI"/>
                </a:endParaRPr>
              </a:p>
            </p:txBody>
          </p:sp>
          <p:sp>
            <p:nvSpPr>
              <p:cNvPr id="212" name="Rectangle 4"/>
              <p:cNvSpPr/>
              <p:nvPr/>
            </p:nvSpPr>
            <p:spPr bwMode="gray">
              <a:xfrm>
                <a:off x="2126643" y="1363662"/>
                <a:ext cx="2480465" cy="778573"/>
              </a:xfrm>
              <a:custGeom>
                <a:avLst/>
                <a:gdLst>
                  <a:gd name="connsiteX0" fmla="*/ 0 w 2428875"/>
                  <a:gd name="connsiteY0" fmla="*/ 0 h 681037"/>
                  <a:gd name="connsiteX1" fmla="*/ 2428875 w 2428875"/>
                  <a:gd name="connsiteY1" fmla="*/ 0 h 681037"/>
                  <a:gd name="connsiteX2" fmla="*/ 2428875 w 2428875"/>
                  <a:gd name="connsiteY2" fmla="*/ 681037 h 681037"/>
                  <a:gd name="connsiteX3" fmla="*/ 0 w 2428875"/>
                  <a:gd name="connsiteY3" fmla="*/ 681037 h 681037"/>
                  <a:gd name="connsiteX4" fmla="*/ 0 w 2428875"/>
                  <a:gd name="connsiteY4" fmla="*/ 0 h 681037"/>
                  <a:gd name="connsiteX0" fmla="*/ 0 w 2428875"/>
                  <a:gd name="connsiteY0" fmla="*/ 0 h 681037"/>
                  <a:gd name="connsiteX1" fmla="*/ 2428875 w 2428875"/>
                  <a:gd name="connsiteY1" fmla="*/ 0 h 681037"/>
                  <a:gd name="connsiteX2" fmla="*/ 2428875 w 2428875"/>
                  <a:gd name="connsiteY2" fmla="*/ 681037 h 681037"/>
                  <a:gd name="connsiteX3" fmla="*/ 4333 w 2428875"/>
                  <a:gd name="connsiteY3" fmla="*/ 429685 h 681037"/>
                  <a:gd name="connsiteX4" fmla="*/ 0 w 2428875"/>
                  <a:gd name="connsiteY4" fmla="*/ 0 h 681037"/>
                  <a:gd name="connsiteX0" fmla="*/ 0 w 2433209"/>
                  <a:gd name="connsiteY0" fmla="*/ 0 h 763376"/>
                  <a:gd name="connsiteX1" fmla="*/ 2428875 w 2433209"/>
                  <a:gd name="connsiteY1" fmla="*/ 0 h 763376"/>
                  <a:gd name="connsiteX2" fmla="*/ 2433209 w 2433209"/>
                  <a:gd name="connsiteY2" fmla="*/ 763376 h 763376"/>
                  <a:gd name="connsiteX3" fmla="*/ 4333 w 2433209"/>
                  <a:gd name="connsiteY3" fmla="*/ 429685 h 763376"/>
                  <a:gd name="connsiteX4" fmla="*/ 0 w 2433209"/>
                  <a:gd name="connsiteY4" fmla="*/ 0 h 7633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3209" h="763376">
                    <a:moveTo>
                      <a:pt x="0" y="0"/>
                    </a:moveTo>
                    <a:lnTo>
                      <a:pt x="2428875" y="0"/>
                    </a:lnTo>
                    <a:cubicBezTo>
                      <a:pt x="2430320" y="254459"/>
                      <a:pt x="2431764" y="508917"/>
                      <a:pt x="2433209" y="763376"/>
                    </a:cubicBezTo>
                    <a:lnTo>
                      <a:pt x="4333" y="429685"/>
                    </a:lnTo>
                    <a:cubicBezTo>
                      <a:pt x="2889" y="286457"/>
                      <a:pt x="1444" y="143228"/>
                      <a:pt x="0" y="0"/>
                    </a:cubicBezTo>
                    <a:close/>
                  </a:path>
                </a:pathLst>
              </a:custGeom>
              <a:solidFill>
                <a:srgbClr val="C56607"/>
              </a:solidFill>
              <a:ln w="9525" cap="flat" cmpd="sng" algn="ctr">
                <a:noFill/>
                <a:prstDash val="solid"/>
                <a:headEnd type="none" w="med" len="med"/>
                <a:tailEnd type="none" w="med" len="med"/>
              </a:ln>
              <a:effectLst/>
            </p:spPr>
            <p:txBody>
              <a:bodyPr rot="0" spcFirstLastPara="0" vertOverflow="overflow" horzOverflow="overflow" vert="horz" wrap="square" lIns="182807" tIns="146246" rIns="182807" bIns="0" numCol="1" spcCol="0" rtlCol="0" fromWordArt="0" anchor="t" anchorCtr="0" forceAA="0" compatLnSpc="1">
                <a:prstTxWarp prst="textNoShape">
                  <a:avLst/>
                </a:prstTxWarp>
                <a:noAutofit/>
              </a:bodyPr>
              <a:lstStyle/>
              <a:p>
                <a:pPr defTabSz="932103" fontAlgn="base">
                  <a:lnSpc>
                    <a:spcPct val="90000"/>
                  </a:lnSpc>
                  <a:spcBef>
                    <a:spcPct val="0"/>
                  </a:spcBef>
                  <a:spcAft>
                    <a:spcPct val="0"/>
                  </a:spcAft>
                  <a:defRPr/>
                </a:pPr>
                <a:r>
                  <a:rPr lang="en-US" sz="1600" kern="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Built-in Analytics</a:t>
                </a:r>
                <a:endParaRPr lang="en-US" sz="1799" kern="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grpSp>
            <p:nvGrpSpPr>
              <p:cNvPr id="213" name="Group 212"/>
              <p:cNvGrpSpPr/>
              <p:nvPr/>
            </p:nvGrpSpPr>
            <p:grpSpPr>
              <a:xfrm>
                <a:off x="2218402" y="2475035"/>
                <a:ext cx="2310706" cy="1569140"/>
                <a:chOff x="3757613" y="4330700"/>
                <a:chExt cx="1919288" cy="1303338"/>
              </a:xfrm>
            </p:grpSpPr>
            <p:sp>
              <p:nvSpPr>
                <p:cNvPr id="214" name="Freeform 5"/>
                <p:cNvSpPr>
                  <a:spLocks/>
                </p:cNvSpPr>
                <p:nvPr/>
              </p:nvSpPr>
              <p:spPr bwMode="auto">
                <a:xfrm>
                  <a:off x="3832225" y="4330700"/>
                  <a:ext cx="527050" cy="473075"/>
                </a:xfrm>
                <a:custGeom>
                  <a:avLst/>
                  <a:gdLst>
                    <a:gd name="T0" fmla="*/ 332 w 332"/>
                    <a:gd name="T1" fmla="*/ 298 h 298"/>
                    <a:gd name="T2" fmla="*/ 0 w 332"/>
                    <a:gd name="T3" fmla="*/ 267 h 298"/>
                    <a:gd name="T4" fmla="*/ 0 w 332"/>
                    <a:gd name="T5" fmla="*/ 0 h 298"/>
                    <a:gd name="T6" fmla="*/ 332 w 332"/>
                    <a:gd name="T7" fmla="*/ 82 h 298"/>
                    <a:gd name="T8" fmla="*/ 332 w 332"/>
                    <a:gd name="T9" fmla="*/ 298 h 298"/>
                  </a:gdLst>
                  <a:ahLst/>
                  <a:cxnLst>
                    <a:cxn ang="0">
                      <a:pos x="T0" y="T1"/>
                    </a:cxn>
                    <a:cxn ang="0">
                      <a:pos x="T2" y="T3"/>
                    </a:cxn>
                    <a:cxn ang="0">
                      <a:pos x="T4" y="T5"/>
                    </a:cxn>
                    <a:cxn ang="0">
                      <a:pos x="T6" y="T7"/>
                    </a:cxn>
                    <a:cxn ang="0">
                      <a:pos x="T8" y="T9"/>
                    </a:cxn>
                  </a:cxnLst>
                  <a:rect l="0" t="0" r="r" b="b"/>
                  <a:pathLst>
                    <a:path w="332" h="298">
                      <a:moveTo>
                        <a:pt x="332" y="298"/>
                      </a:moveTo>
                      <a:lnTo>
                        <a:pt x="0" y="267"/>
                      </a:lnTo>
                      <a:lnTo>
                        <a:pt x="0" y="0"/>
                      </a:lnTo>
                      <a:lnTo>
                        <a:pt x="332" y="82"/>
                      </a:lnTo>
                      <a:lnTo>
                        <a:pt x="332" y="298"/>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215" name="Freeform 6"/>
                <p:cNvSpPr>
                  <a:spLocks/>
                </p:cNvSpPr>
                <p:nvPr/>
              </p:nvSpPr>
              <p:spPr bwMode="auto">
                <a:xfrm>
                  <a:off x="5083175" y="4330700"/>
                  <a:ext cx="523875" cy="473075"/>
                </a:xfrm>
                <a:custGeom>
                  <a:avLst/>
                  <a:gdLst>
                    <a:gd name="T0" fmla="*/ 0 w 330"/>
                    <a:gd name="T1" fmla="*/ 298 h 298"/>
                    <a:gd name="T2" fmla="*/ 330 w 330"/>
                    <a:gd name="T3" fmla="*/ 261 h 298"/>
                    <a:gd name="T4" fmla="*/ 330 w 330"/>
                    <a:gd name="T5" fmla="*/ 0 h 298"/>
                    <a:gd name="T6" fmla="*/ 0 w 330"/>
                    <a:gd name="T7" fmla="*/ 82 h 298"/>
                    <a:gd name="T8" fmla="*/ 0 w 330"/>
                    <a:gd name="T9" fmla="*/ 298 h 298"/>
                  </a:gdLst>
                  <a:ahLst/>
                  <a:cxnLst>
                    <a:cxn ang="0">
                      <a:pos x="T0" y="T1"/>
                    </a:cxn>
                    <a:cxn ang="0">
                      <a:pos x="T2" y="T3"/>
                    </a:cxn>
                    <a:cxn ang="0">
                      <a:pos x="T4" y="T5"/>
                    </a:cxn>
                    <a:cxn ang="0">
                      <a:pos x="T6" y="T7"/>
                    </a:cxn>
                    <a:cxn ang="0">
                      <a:pos x="T8" y="T9"/>
                    </a:cxn>
                  </a:cxnLst>
                  <a:rect l="0" t="0" r="r" b="b"/>
                  <a:pathLst>
                    <a:path w="330" h="298">
                      <a:moveTo>
                        <a:pt x="0" y="298"/>
                      </a:moveTo>
                      <a:lnTo>
                        <a:pt x="330" y="261"/>
                      </a:lnTo>
                      <a:lnTo>
                        <a:pt x="330" y="0"/>
                      </a:lnTo>
                      <a:lnTo>
                        <a:pt x="0" y="82"/>
                      </a:lnTo>
                      <a:lnTo>
                        <a:pt x="0" y="298"/>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216" name="Oval 7"/>
                <p:cNvSpPr>
                  <a:spLocks noChangeArrowheads="1"/>
                </p:cNvSpPr>
                <p:nvPr/>
              </p:nvSpPr>
              <p:spPr bwMode="auto">
                <a:xfrm>
                  <a:off x="3925888" y="5310188"/>
                  <a:ext cx="295275" cy="61913"/>
                </a:xfrm>
                <a:prstGeom prst="ellipse">
                  <a:avLst/>
                </a:pr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217" name="Oval 8"/>
                <p:cNvSpPr>
                  <a:spLocks noChangeArrowheads="1"/>
                </p:cNvSpPr>
                <p:nvPr/>
              </p:nvSpPr>
              <p:spPr bwMode="auto">
                <a:xfrm>
                  <a:off x="5199063" y="5310188"/>
                  <a:ext cx="295275" cy="61913"/>
                </a:xfrm>
                <a:prstGeom prst="ellipse">
                  <a:avLst/>
                </a:pr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218" name="Oval 9"/>
                <p:cNvSpPr>
                  <a:spLocks noChangeArrowheads="1"/>
                </p:cNvSpPr>
                <p:nvPr/>
              </p:nvSpPr>
              <p:spPr bwMode="auto">
                <a:xfrm>
                  <a:off x="4603750" y="5272088"/>
                  <a:ext cx="238125" cy="50800"/>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219" name="Oval 10"/>
                <p:cNvSpPr>
                  <a:spLocks noChangeArrowheads="1"/>
                </p:cNvSpPr>
                <p:nvPr/>
              </p:nvSpPr>
              <p:spPr bwMode="auto">
                <a:xfrm>
                  <a:off x="4603750" y="5476875"/>
                  <a:ext cx="238125" cy="47625"/>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220" name="Oval 11"/>
                <p:cNvSpPr>
                  <a:spLocks noChangeArrowheads="1"/>
                </p:cNvSpPr>
                <p:nvPr/>
              </p:nvSpPr>
              <p:spPr bwMode="auto">
                <a:xfrm>
                  <a:off x="4405313" y="5516563"/>
                  <a:ext cx="60325" cy="12700"/>
                </a:xfrm>
                <a:prstGeom prst="ellipse">
                  <a:avLst/>
                </a:pr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221" name="Oval 12"/>
                <p:cNvSpPr>
                  <a:spLocks noChangeArrowheads="1"/>
                </p:cNvSpPr>
                <p:nvPr/>
              </p:nvSpPr>
              <p:spPr bwMode="auto">
                <a:xfrm>
                  <a:off x="4481513" y="5516563"/>
                  <a:ext cx="57150" cy="12700"/>
                </a:xfrm>
                <a:prstGeom prst="ellipse">
                  <a:avLst/>
                </a:pr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222" name="Oval 13"/>
                <p:cNvSpPr>
                  <a:spLocks noChangeArrowheads="1"/>
                </p:cNvSpPr>
                <p:nvPr/>
              </p:nvSpPr>
              <p:spPr bwMode="auto">
                <a:xfrm>
                  <a:off x="4519613" y="5495925"/>
                  <a:ext cx="57150" cy="14288"/>
                </a:xfrm>
                <a:prstGeom prst="ellipse">
                  <a:avLst/>
                </a:pr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223" name="Oval 14"/>
                <p:cNvSpPr>
                  <a:spLocks noChangeArrowheads="1"/>
                </p:cNvSpPr>
                <p:nvPr/>
              </p:nvSpPr>
              <p:spPr bwMode="auto">
                <a:xfrm>
                  <a:off x="4443413" y="5495925"/>
                  <a:ext cx="60325" cy="14288"/>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224" name="Oval 15"/>
                <p:cNvSpPr>
                  <a:spLocks noChangeArrowheads="1"/>
                </p:cNvSpPr>
                <p:nvPr/>
              </p:nvSpPr>
              <p:spPr bwMode="auto">
                <a:xfrm>
                  <a:off x="4556125" y="5516563"/>
                  <a:ext cx="58738" cy="12700"/>
                </a:xfrm>
                <a:prstGeom prst="ellipse">
                  <a:avLst/>
                </a:pr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225" name="Oval 16"/>
                <p:cNvSpPr>
                  <a:spLocks noChangeArrowheads="1"/>
                </p:cNvSpPr>
                <p:nvPr/>
              </p:nvSpPr>
              <p:spPr bwMode="auto">
                <a:xfrm>
                  <a:off x="4981575" y="5516563"/>
                  <a:ext cx="58738" cy="12700"/>
                </a:xfrm>
                <a:prstGeom prst="ellipse">
                  <a:avLst/>
                </a:pr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226" name="Oval 17"/>
                <p:cNvSpPr>
                  <a:spLocks noChangeArrowheads="1"/>
                </p:cNvSpPr>
                <p:nvPr/>
              </p:nvSpPr>
              <p:spPr bwMode="auto">
                <a:xfrm>
                  <a:off x="4905375" y="5516563"/>
                  <a:ext cx="60325" cy="12700"/>
                </a:xfrm>
                <a:prstGeom prst="ellipse">
                  <a:avLst/>
                </a:pr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227" name="Oval 18"/>
                <p:cNvSpPr>
                  <a:spLocks noChangeArrowheads="1"/>
                </p:cNvSpPr>
                <p:nvPr/>
              </p:nvSpPr>
              <p:spPr bwMode="auto">
                <a:xfrm>
                  <a:off x="4870450" y="5495925"/>
                  <a:ext cx="57150" cy="14288"/>
                </a:xfrm>
                <a:prstGeom prst="ellipse">
                  <a:avLst/>
                </a:pr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228" name="Oval 19"/>
                <p:cNvSpPr>
                  <a:spLocks noChangeArrowheads="1"/>
                </p:cNvSpPr>
                <p:nvPr/>
              </p:nvSpPr>
              <p:spPr bwMode="auto">
                <a:xfrm>
                  <a:off x="4943475" y="5495925"/>
                  <a:ext cx="60325" cy="14288"/>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229" name="Oval 20"/>
                <p:cNvSpPr>
                  <a:spLocks noChangeArrowheads="1"/>
                </p:cNvSpPr>
                <p:nvPr/>
              </p:nvSpPr>
              <p:spPr bwMode="auto">
                <a:xfrm>
                  <a:off x="4832350" y="5516563"/>
                  <a:ext cx="57150" cy="12700"/>
                </a:xfrm>
                <a:prstGeom prst="ellipse">
                  <a:avLst/>
                </a:pr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230" name="Oval 21"/>
                <p:cNvSpPr>
                  <a:spLocks noChangeArrowheads="1"/>
                </p:cNvSpPr>
                <p:nvPr/>
              </p:nvSpPr>
              <p:spPr bwMode="auto">
                <a:xfrm>
                  <a:off x="4316413" y="5572125"/>
                  <a:ext cx="41275" cy="7938"/>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231" name="Oval 22"/>
                <p:cNvSpPr>
                  <a:spLocks noChangeArrowheads="1"/>
                </p:cNvSpPr>
                <p:nvPr/>
              </p:nvSpPr>
              <p:spPr bwMode="auto">
                <a:xfrm>
                  <a:off x="4368800" y="5572125"/>
                  <a:ext cx="39688" cy="7938"/>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232" name="Oval 23"/>
                <p:cNvSpPr>
                  <a:spLocks noChangeArrowheads="1"/>
                </p:cNvSpPr>
                <p:nvPr/>
              </p:nvSpPr>
              <p:spPr bwMode="auto">
                <a:xfrm>
                  <a:off x="4392613" y="5557838"/>
                  <a:ext cx="39688" cy="9525"/>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233" name="Oval 24"/>
                <p:cNvSpPr>
                  <a:spLocks noChangeArrowheads="1"/>
                </p:cNvSpPr>
                <p:nvPr/>
              </p:nvSpPr>
              <p:spPr bwMode="auto">
                <a:xfrm>
                  <a:off x="4343400" y="5557838"/>
                  <a:ext cx="38100" cy="9525"/>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234" name="Oval 25"/>
                <p:cNvSpPr>
                  <a:spLocks noChangeArrowheads="1"/>
                </p:cNvSpPr>
                <p:nvPr/>
              </p:nvSpPr>
              <p:spPr bwMode="auto">
                <a:xfrm>
                  <a:off x="4419600" y="5572125"/>
                  <a:ext cx="36513" cy="7938"/>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235" name="Oval 26"/>
                <p:cNvSpPr>
                  <a:spLocks noChangeArrowheads="1"/>
                </p:cNvSpPr>
                <p:nvPr/>
              </p:nvSpPr>
              <p:spPr bwMode="auto">
                <a:xfrm>
                  <a:off x="4545013" y="5557838"/>
                  <a:ext cx="38100" cy="9525"/>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236" name="Oval 27"/>
                <p:cNvSpPr>
                  <a:spLocks noChangeArrowheads="1"/>
                </p:cNvSpPr>
                <p:nvPr/>
              </p:nvSpPr>
              <p:spPr bwMode="auto">
                <a:xfrm>
                  <a:off x="4494213" y="5557838"/>
                  <a:ext cx="38100" cy="9525"/>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237" name="Oval 28"/>
                <p:cNvSpPr>
                  <a:spLocks noChangeArrowheads="1"/>
                </p:cNvSpPr>
                <p:nvPr/>
              </p:nvSpPr>
              <p:spPr bwMode="auto">
                <a:xfrm>
                  <a:off x="4470400" y="5572125"/>
                  <a:ext cx="38100" cy="7938"/>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238" name="Oval 29"/>
                <p:cNvSpPr>
                  <a:spLocks noChangeArrowheads="1"/>
                </p:cNvSpPr>
                <p:nvPr/>
              </p:nvSpPr>
              <p:spPr bwMode="auto">
                <a:xfrm>
                  <a:off x="4519613" y="5572125"/>
                  <a:ext cx="39688" cy="7938"/>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239" name="Oval 30"/>
                <p:cNvSpPr>
                  <a:spLocks noChangeArrowheads="1"/>
                </p:cNvSpPr>
                <p:nvPr/>
              </p:nvSpPr>
              <p:spPr bwMode="auto">
                <a:xfrm>
                  <a:off x="4443413" y="5557838"/>
                  <a:ext cx="39688" cy="9525"/>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240" name="Oval 31"/>
                <p:cNvSpPr>
                  <a:spLocks noChangeArrowheads="1"/>
                </p:cNvSpPr>
                <p:nvPr/>
              </p:nvSpPr>
              <p:spPr bwMode="auto">
                <a:xfrm>
                  <a:off x="4570413" y="5572125"/>
                  <a:ext cx="38100" cy="7938"/>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241" name="Oval 32"/>
                <p:cNvSpPr>
                  <a:spLocks noChangeArrowheads="1"/>
                </p:cNvSpPr>
                <p:nvPr/>
              </p:nvSpPr>
              <p:spPr bwMode="auto">
                <a:xfrm>
                  <a:off x="4621213" y="5572125"/>
                  <a:ext cx="38100" cy="7938"/>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242" name="Oval 33"/>
                <p:cNvSpPr>
                  <a:spLocks noChangeArrowheads="1"/>
                </p:cNvSpPr>
                <p:nvPr/>
              </p:nvSpPr>
              <p:spPr bwMode="auto">
                <a:xfrm>
                  <a:off x="4645025" y="5557838"/>
                  <a:ext cx="41275" cy="9525"/>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243" name="Oval 34"/>
                <p:cNvSpPr>
                  <a:spLocks noChangeArrowheads="1"/>
                </p:cNvSpPr>
                <p:nvPr/>
              </p:nvSpPr>
              <p:spPr bwMode="auto">
                <a:xfrm>
                  <a:off x="4594225" y="5557838"/>
                  <a:ext cx="39688" cy="9525"/>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244" name="Oval 35"/>
                <p:cNvSpPr>
                  <a:spLocks noChangeArrowheads="1"/>
                </p:cNvSpPr>
                <p:nvPr/>
              </p:nvSpPr>
              <p:spPr bwMode="auto">
                <a:xfrm>
                  <a:off x="4670425" y="5572125"/>
                  <a:ext cx="39688" cy="7938"/>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245" name="Oval 36"/>
                <p:cNvSpPr>
                  <a:spLocks noChangeArrowheads="1"/>
                </p:cNvSpPr>
                <p:nvPr/>
              </p:nvSpPr>
              <p:spPr bwMode="auto">
                <a:xfrm>
                  <a:off x="4797425" y="5557838"/>
                  <a:ext cx="39688" cy="9525"/>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246" name="Oval 37"/>
                <p:cNvSpPr>
                  <a:spLocks noChangeArrowheads="1"/>
                </p:cNvSpPr>
                <p:nvPr/>
              </p:nvSpPr>
              <p:spPr bwMode="auto">
                <a:xfrm>
                  <a:off x="4748213" y="5557838"/>
                  <a:ext cx="38100" cy="9525"/>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247" name="Oval 38"/>
                <p:cNvSpPr>
                  <a:spLocks noChangeArrowheads="1"/>
                </p:cNvSpPr>
                <p:nvPr/>
              </p:nvSpPr>
              <p:spPr bwMode="auto">
                <a:xfrm>
                  <a:off x="4721225" y="5572125"/>
                  <a:ext cx="39688" cy="7938"/>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248" name="Oval 39"/>
                <p:cNvSpPr>
                  <a:spLocks noChangeArrowheads="1"/>
                </p:cNvSpPr>
                <p:nvPr/>
              </p:nvSpPr>
              <p:spPr bwMode="auto">
                <a:xfrm>
                  <a:off x="4772025" y="5572125"/>
                  <a:ext cx="38100" cy="7938"/>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249" name="Oval 40"/>
                <p:cNvSpPr>
                  <a:spLocks noChangeArrowheads="1"/>
                </p:cNvSpPr>
                <p:nvPr/>
              </p:nvSpPr>
              <p:spPr bwMode="auto">
                <a:xfrm>
                  <a:off x="4697413" y="5557838"/>
                  <a:ext cx="36513" cy="9525"/>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250" name="Oval 41"/>
                <p:cNvSpPr>
                  <a:spLocks noChangeArrowheads="1"/>
                </p:cNvSpPr>
                <p:nvPr/>
              </p:nvSpPr>
              <p:spPr bwMode="auto">
                <a:xfrm>
                  <a:off x="4822825" y="5572125"/>
                  <a:ext cx="38100" cy="7938"/>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251" name="Oval 42"/>
                <p:cNvSpPr>
                  <a:spLocks noChangeArrowheads="1"/>
                </p:cNvSpPr>
                <p:nvPr/>
              </p:nvSpPr>
              <p:spPr bwMode="auto">
                <a:xfrm>
                  <a:off x="4872038" y="5572125"/>
                  <a:ext cx="39688" cy="7938"/>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252" name="Oval 43"/>
                <p:cNvSpPr>
                  <a:spLocks noChangeArrowheads="1"/>
                </p:cNvSpPr>
                <p:nvPr/>
              </p:nvSpPr>
              <p:spPr bwMode="auto">
                <a:xfrm>
                  <a:off x="4899025" y="5557838"/>
                  <a:ext cx="38100" cy="9525"/>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253" name="Oval 44"/>
                <p:cNvSpPr>
                  <a:spLocks noChangeArrowheads="1"/>
                </p:cNvSpPr>
                <p:nvPr/>
              </p:nvSpPr>
              <p:spPr bwMode="auto">
                <a:xfrm>
                  <a:off x="4848225" y="5557838"/>
                  <a:ext cx="38100" cy="9525"/>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254" name="Oval 45"/>
                <p:cNvSpPr>
                  <a:spLocks noChangeArrowheads="1"/>
                </p:cNvSpPr>
                <p:nvPr/>
              </p:nvSpPr>
              <p:spPr bwMode="auto">
                <a:xfrm>
                  <a:off x="4922838" y="5572125"/>
                  <a:ext cx="41275" cy="7938"/>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255" name="Oval 46"/>
                <p:cNvSpPr>
                  <a:spLocks noChangeArrowheads="1"/>
                </p:cNvSpPr>
                <p:nvPr/>
              </p:nvSpPr>
              <p:spPr bwMode="auto">
                <a:xfrm>
                  <a:off x="5049838" y="5557838"/>
                  <a:ext cx="38100" cy="9525"/>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256" name="Oval 47"/>
                <p:cNvSpPr>
                  <a:spLocks noChangeArrowheads="1"/>
                </p:cNvSpPr>
                <p:nvPr/>
              </p:nvSpPr>
              <p:spPr bwMode="auto">
                <a:xfrm>
                  <a:off x="4999038" y="5557838"/>
                  <a:ext cx="39688" cy="9525"/>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257" name="Oval 48"/>
                <p:cNvSpPr>
                  <a:spLocks noChangeArrowheads="1"/>
                </p:cNvSpPr>
                <p:nvPr/>
              </p:nvSpPr>
              <p:spPr bwMode="auto">
                <a:xfrm>
                  <a:off x="4975225" y="5572125"/>
                  <a:ext cx="36513" cy="7938"/>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258" name="Oval 49"/>
                <p:cNvSpPr>
                  <a:spLocks noChangeArrowheads="1"/>
                </p:cNvSpPr>
                <p:nvPr/>
              </p:nvSpPr>
              <p:spPr bwMode="auto">
                <a:xfrm>
                  <a:off x="5022850" y="5572125"/>
                  <a:ext cx="39688" cy="7938"/>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259" name="Oval 50"/>
                <p:cNvSpPr>
                  <a:spLocks noChangeArrowheads="1"/>
                </p:cNvSpPr>
                <p:nvPr/>
              </p:nvSpPr>
              <p:spPr bwMode="auto">
                <a:xfrm>
                  <a:off x="5073650" y="5572125"/>
                  <a:ext cx="41275" cy="7938"/>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260" name="Oval 51"/>
                <p:cNvSpPr>
                  <a:spLocks noChangeArrowheads="1"/>
                </p:cNvSpPr>
                <p:nvPr/>
              </p:nvSpPr>
              <p:spPr bwMode="auto">
                <a:xfrm>
                  <a:off x="4948238" y="5557838"/>
                  <a:ext cx="39688" cy="9525"/>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261" name="Oval 52"/>
                <p:cNvSpPr>
                  <a:spLocks noChangeArrowheads="1"/>
                </p:cNvSpPr>
                <p:nvPr/>
              </p:nvSpPr>
              <p:spPr bwMode="auto">
                <a:xfrm>
                  <a:off x="4241800" y="5622925"/>
                  <a:ext cx="46038" cy="11113"/>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262" name="Oval 53"/>
                <p:cNvSpPr>
                  <a:spLocks noChangeArrowheads="1"/>
                </p:cNvSpPr>
                <p:nvPr/>
              </p:nvSpPr>
              <p:spPr bwMode="auto">
                <a:xfrm>
                  <a:off x="4302125" y="5622925"/>
                  <a:ext cx="46038" cy="11113"/>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263" name="Oval 54"/>
                <p:cNvSpPr>
                  <a:spLocks noChangeArrowheads="1"/>
                </p:cNvSpPr>
                <p:nvPr/>
              </p:nvSpPr>
              <p:spPr bwMode="auto">
                <a:xfrm>
                  <a:off x="4332288" y="5607050"/>
                  <a:ext cx="46038" cy="9525"/>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264" name="Oval 55"/>
                <p:cNvSpPr>
                  <a:spLocks noChangeArrowheads="1"/>
                </p:cNvSpPr>
                <p:nvPr/>
              </p:nvSpPr>
              <p:spPr bwMode="auto">
                <a:xfrm>
                  <a:off x="4271963" y="5607050"/>
                  <a:ext cx="44450" cy="9525"/>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265" name="Oval 56"/>
                <p:cNvSpPr>
                  <a:spLocks noChangeArrowheads="1"/>
                </p:cNvSpPr>
                <p:nvPr/>
              </p:nvSpPr>
              <p:spPr bwMode="auto">
                <a:xfrm>
                  <a:off x="4360863" y="5622925"/>
                  <a:ext cx="47625" cy="11113"/>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266" name="Oval 57"/>
                <p:cNvSpPr>
                  <a:spLocks noChangeArrowheads="1"/>
                </p:cNvSpPr>
                <p:nvPr/>
              </p:nvSpPr>
              <p:spPr bwMode="auto">
                <a:xfrm>
                  <a:off x="4511675" y="5607050"/>
                  <a:ext cx="47625" cy="9525"/>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267" name="Oval 58"/>
                <p:cNvSpPr>
                  <a:spLocks noChangeArrowheads="1"/>
                </p:cNvSpPr>
                <p:nvPr/>
              </p:nvSpPr>
              <p:spPr bwMode="auto">
                <a:xfrm>
                  <a:off x="4452938" y="5607050"/>
                  <a:ext cx="46038" cy="9525"/>
                </a:xfrm>
                <a:prstGeom prst="ellipse">
                  <a:avLst/>
                </a:pr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268" name="Oval 59"/>
                <p:cNvSpPr>
                  <a:spLocks noChangeArrowheads="1"/>
                </p:cNvSpPr>
                <p:nvPr/>
              </p:nvSpPr>
              <p:spPr bwMode="auto">
                <a:xfrm>
                  <a:off x="4421188" y="5622925"/>
                  <a:ext cx="46038" cy="11113"/>
                </a:xfrm>
                <a:prstGeom prst="ellipse">
                  <a:avLst/>
                </a:pr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269" name="Oval 60"/>
                <p:cNvSpPr>
                  <a:spLocks noChangeArrowheads="1"/>
                </p:cNvSpPr>
                <p:nvPr/>
              </p:nvSpPr>
              <p:spPr bwMode="auto">
                <a:xfrm>
                  <a:off x="4481513" y="5622925"/>
                  <a:ext cx="46038" cy="11113"/>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270" name="Oval 61"/>
                <p:cNvSpPr>
                  <a:spLocks noChangeArrowheads="1"/>
                </p:cNvSpPr>
                <p:nvPr/>
              </p:nvSpPr>
              <p:spPr bwMode="auto">
                <a:xfrm>
                  <a:off x="4392613" y="5607050"/>
                  <a:ext cx="46038" cy="9525"/>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271" name="Oval 62"/>
                <p:cNvSpPr>
                  <a:spLocks noChangeArrowheads="1"/>
                </p:cNvSpPr>
                <p:nvPr/>
              </p:nvSpPr>
              <p:spPr bwMode="auto">
                <a:xfrm>
                  <a:off x="4541838" y="5622925"/>
                  <a:ext cx="46038" cy="11113"/>
                </a:xfrm>
                <a:prstGeom prst="ellipse">
                  <a:avLst/>
                </a:pr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272" name="Oval 63"/>
                <p:cNvSpPr>
                  <a:spLocks noChangeArrowheads="1"/>
                </p:cNvSpPr>
                <p:nvPr/>
              </p:nvSpPr>
              <p:spPr bwMode="auto">
                <a:xfrm>
                  <a:off x="4603750" y="5622925"/>
                  <a:ext cx="44450" cy="11113"/>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273" name="Oval 64"/>
                <p:cNvSpPr>
                  <a:spLocks noChangeArrowheads="1"/>
                </p:cNvSpPr>
                <p:nvPr/>
              </p:nvSpPr>
              <p:spPr bwMode="auto">
                <a:xfrm>
                  <a:off x="4632325" y="5607050"/>
                  <a:ext cx="46038" cy="9525"/>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274" name="Oval 65"/>
                <p:cNvSpPr>
                  <a:spLocks noChangeArrowheads="1"/>
                </p:cNvSpPr>
                <p:nvPr/>
              </p:nvSpPr>
              <p:spPr bwMode="auto">
                <a:xfrm>
                  <a:off x="4572000" y="5607050"/>
                  <a:ext cx="47625" cy="9525"/>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275" name="Oval 66"/>
                <p:cNvSpPr>
                  <a:spLocks noChangeArrowheads="1"/>
                </p:cNvSpPr>
                <p:nvPr/>
              </p:nvSpPr>
              <p:spPr bwMode="auto">
                <a:xfrm>
                  <a:off x="4664075" y="5622925"/>
                  <a:ext cx="44450" cy="11113"/>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276" name="Oval 67"/>
                <p:cNvSpPr>
                  <a:spLocks noChangeArrowheads="1"/>
                </p:cNvSpPr>
                <p:nvPr/>
              </p:nvSpPr>
              <p:spPr bwMode="auto">
                <a:xfrm>
                  <a:off x="4811713" y="5607050"/>
                  <a:ext cx="47625" cy="9525"/>
                </a:xfrm>
                <a:prstGeom prst="ellipse">
                  <a:avLst/>
                </a:pr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277" name="Oval 68"/>
                <p:cNvSpPr>
                  <a:spLocks noChangeArrowheads="1"/>
                </p:cNvSpPr>
                <p:nvPr/>
              </p:nvSpPr>
              <p:spPr bwMode="auto">
                <a:xfrm>
                  <a:off x="4752975" y="5607050"/>
                  <a:ext cx="46038" cy="9525"/>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278" name="Oval 69"/>
                <p:cNvSpPr>
                  <a:spLocks noChangeArrowheads="1"/>
                </p:cNvSpPr>
                <p:nvPr/>
              </p:nvSpPr>
              <p:spPr bwMode="auto">
                <a:xfrm>
                  <a:off x="4722813" y="5622925"/>
                  <a:ext cx="47625" cy="11113"/>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279" name="Oval 70"/>
                <p:cNvSpPr>
                  <a:spLocks noChangeArrowheads="1"/>
                </p:cNvSpPr>
                <p:nvPr/>
              </p:nvSpPr>
              <p:spPr bwMode="auto">
                <a:xfrm>
                  <a:off x="4783138" y="5622925"/>
                  <a:ext cx="47625" cy="11113"/>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280" name="Oval 71"/>
                <p:cNvSpPr>
                  <a:spLocks noChangeArrowheads="1"/>
                </p:cNvSpPr>
                <p:nvPr/>
              </p:nvSpPr>
              <p:spPr bwMode="auto">
                <a:xfrm>
                  <a:off x="4692650" y="5607050"/>
                  <a:ext cx="46038" cy="9525"/>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281" name="Oval 72"/>
                <p:cNvSpPr>
                  <a:spLocks noChangeArrowheads="1"/>
                </p:cNvSpPr>
                <p:nvPr/>
              </p:nvSpPr>
              <p:spPr bwMode="auto">
                <a:xfrm>
                  <a:off x="4843463" y="5622925"/>
                  <a:ext cx="46038" cy="11113"/>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282" name="Oval 73"/>
                <p:cNvSpPr>
                  <a:spLocks noChangeArrowheads="1"/>
                </p:cNvSpPr>
                <p:nvPr/>
              </p:nvSpPr>
              <p:spPr bwMode="auto">
                <a:xfrm>
                  <a:off x="4903788" y="5622925"/>
                  <a:ext cx="46038" cy="11113"/>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283" name="Oval 74"/>
                <p:cNvSpPr>
                  <a:spLocks noChangeArrowheads="1"/>
                </p:cNvSpPr>
                <p:nvPr/>
              </p:nvSpPr>
              <p:spPr bwMode="auto">
                <a:xfrm>
                  <a:off x="4932363" y="5607050"/>
                  <a:ext cx="46038" cy="9525"/>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284" name="Oval 75"/>
                <p:cNvSpPr>
                  <a:spLocks noChangeArrowheads="1"/>
                </p:cNvSpPr>
                <p:nvPr/>
              </p:nvSpPr>
              <p:spPr bwMode="auto">
                <a:xfrm>
                  <a:off x="4872038" y="5607050"/>
                  <a:ext cx="47625" cy="9525"/>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285" name="Oval 76"/>
                <p:cNvSpPr>
                  <a:spLocks noChangeArrowheads="1"/>
                </p:cNvSpPr>
                <p:nvPr/>
              </p:nvSpPr>
              <p:spPr bwMode="auto">
                <a:xfrm>
                  <a:off x="4964113" y="5622925"/>
                  <a:ext cx="46038" cy="11113"/>
                </a:xfrm>
                <a:prstGeom prst="ellipse">
                  <a:avLst/>
                </a:pr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286" name="Oval 77"/>
                <p:cNvSpPr>
                  <a:spLocks noChangeArrowheads="1"/>
                </p:cNvSpPr>
                <p:nvPr/>
              </p:nvSpPr>
              <p:spPr bwMode="auto">
                <a:xfrm>
                  <a:off x="5114925" y="5607050"/>
                  <a:ext cx="46038" cy="9525"/>
                </a:xfrm>
                <a:prstGeom prst="ellipse">
                  <a:avLst/>
                </a:pr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287" name="Oval 78"/>
                <p:cNvSpPr>
                  <a:spLocks noChangeArrowheads="1"/>
                </p:cNvSpPr>
                <p:nvPr/>
              </p:nvSpPr>
              <p:spPr bwMode="auto">
                <a:xfrm>
                  <a:off x="5054600" y="5607050"/>
                  <a:ext cx="44450" cy="9525"/>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288" name="Oval 79"/>
                <p:cNvSpPr>
                  <a:spLocks noChangeArrowheads="1"/>
                </p:cNvSpPr>
                <p:nvPr/>
              </p:nvSpPr>
              <p:spPr bwMode="auto">
                <a:xfrm>
                  <a:off x="5022850" y="5622925"/>
                  <a:ext cx="47625" cy="11113"/>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289" name="Oval 80"/>
                <p:cNvSpPr>
                  <a:spLocks noChangeArrowheads="1"/>
                </p:cNvSpPr>
                <p:nvPr/>
              </p:nvSpPr>
              <p:spPr bwMode="auto">
                <a:xfrm>
                  <a:off x="5083175" y="5622925"/>
                  <a:ext cx="46038" cy="11113"/>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290" name="Oval 81"/>
                <p:cNvSpPr>
                  <a:spLocks noChangeArrowheads="1"/>
                </p:cNvSpPr>
                <p:nvPr/>
              </p:nvSpPr>
              <p:spPr bwMode="auto">
                <a:xfrm>
                  <a:off x="5143500" y="5622925"/>
                  <a:ext cx="46038" cy="11113"/>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291" name="Oval 82"/>
                <p:cNvSpPr>
                  <a:spLocks noChangeArrowheads="1"/>
                </p:cNvSpPr>
                <p:nvPr/>
              </p:nvSpPr>
              <p:spPr bwMode="auto">
                <a:xfrm>
                  <a:off x="4992688" y="5607050"/>
                  <a:ext cx="46038" cy="9525"/>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292" name="Oval 83"/>
                <p:cNvSpPr>
                  <a:spLocks noChangeArrowheads="1"/>
                </p:cNvSpPr>
                <p:nvPr/>
              </p:nvSpPr>
              <p:spPr bwMode="auto">
                <a:xfrm>
                  <a:off x="4649788" y="5468938"/>
                  <a:ext cx="142875" cy="30163"/>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293" name="Freeform 84"/>
                <p:cNvSpPr>
                  <a:spLocks/>
                </p:cNvSpPr>
                <p:nvPr/>
              </p:nvSpPr>
              <p:spPr bwMode="auto">
                <a:xfrm>
                  <a:off x="4427538" y="4895850"/>
                  <a:ext cx="577850" cy="403225"/>
                </a:xfrm>
                <a:custGeom>
                  <a:avLst/>
                  <a:gdLst>
                    <a:gd name="T0" fmla="*/ 255 w 260"/>
                    <a:gd name="T1" fmla="*/ 181 h 181"/>
                    <a:gd name="T2" fmla="*/ 260 w 260"/>
                    <a:gd name="T3" fmla="*/ 176 h 181"/>
                    <a:gd name="T4" fmla="*/ 260 w 260"/>
                    <a:gd name="T5" fmla="*/ 5 h 181"/>
                    <a:gd name="T6" fmla="*/ 255 w 260"/>
                    <a:gd name="T7" fmla="*/ 0 h 181"/>
                    <a:gd name="T8" fmla="*/ 5 w 260"/>
                    <a:gd name="T9" fmla="*/ 0 h 181"/>
                    <a:gd name="T10" fmla="*/ 0 w 260"/>
                    <a:gd name="T11" fmla="*/ 5 h 181"/>
                    <a:gd name="T12" fmla="*/ 0 w 260"/>
                    <a:gd name="T13" fmla="*/ 176 h 181"/>
                    <a:gd name="T14" fmla="*/ 5 w 260"/>
                    <a:gd name="T15" fmla="*/ 181 h 181"/>
                    <a:gd name="T16" fmla="*/ 255 w 260"/>
                    <a:gd name="T17" fmla="*/ 181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0" h="181">
                      <a:moveTo>
                        <a:pt x="255" y="181"/>
                      </a:moveTo>
                      <a:cubicBezTo>
                        <a:pt x="258" y="181"/>
                        <a:pt x="260" y="178"/>
                        <a:pt x="260" y="176"/>
                      </a:cubicBezTo>
                      <a:cubicBezTo>
                        <a:pt x="260" y="5"/>
                        <a:pt x="260" y="5"/>
                        <a:pt x="260" y="5"/>
                      </a:cubicBezTo>
                      <a:cubicBezTo>
                        <a:pt x="260" y="3"/>
                        <a:pt x="258" y="0"/>
                        <a:pt x="255" y="0"/>
                      </a:cubicBezTo>
                      <a:cubicBezTo>
                        <a:pt x="5" y="0"/>
                        <a:pt x="5" y="0"/>
                        <a:pt x="5" y="0"/>
                      </a:cubicBezTo>
                      <a:cubicBezTo>
                        <a:pt x="2" y="0"/>
                        <a:pt x="0" y="3"/>
                        <a:pt x="0" y="5"/>
                      </a:cubicBezTo>
                      <a:cubicBezTo>
                        <a:pt x="0" y="176"/>
                        <a:pt x="0" y="176"/>
                        <a:pt x="0" y="176"/>
                      </a:cubicBezTo>
                      <a:cubicBezTo>
                        <a:pt x="0" y="178"/>
                        <a:pt x="2" y="181"/>
                        <a:pt x="5" y="181"/>
                      </a:cubicBezTo>
                      <a:lnTo>
                        <a:pt x="255" y="181"/>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294" name="Rectangle 85"/>
                <p:cNvSpPr>
                  <a:spLocks noChangeArrowheads="1"/>
                </p:cNvSpPr>
                <p:nvPr/>
              </p:nvSpPr>
              <p:spPr bwMode="auto">
                <a:xfrm>
                  <a:off x="4445000" y="4914900"/>
                  <a:ext cx="542925" cy="30638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295" name="Freeform 86"/>
                <p:cNvSpPr>
                  <a:spLocks/>
                </p:cNvSpPr>
                <p:nvPr/>
              </p:nvSpPr>
              <p:spPr bwMode="auto">
                <a:xfrm>
                  <a:off x="3757613" y="4851400"/>
                  <a:ext cx="41275" cy="514350"/>
                </a:xfrm>
                <a:custGeom>
                  <a:avLst/>
                  <a:gdLst>
                    <a:gd name="T0" fmla="*/ 0 w 26"/>
                    <a:gd name="T1" fmla="*/ 321 h 324"/>
                    <a:gd name="T2" fmla="*/ 26 w 26"/>
                    <a:gd name="T3" fmla="*/ 324 h 324"/>
                    <a:gd name="T4" fmla="*/ 26 w 26"/>
                    <a:gd name="T5" fmla="*/ 0 h 324"/>
                    <a:gd name="T6" fmla="*/ 0 w 26"/>
                    <a:gd name="T7" fmla="*/ 3 h 324"/>
                    <a:gd name="T8" fmla="*/ 0 w 26"/>
                    <a:gd name="T9" fmla="*/ 321 h 324"/>
                  </a:gdLst>
                  <a:ahLst/>
                  <a:cxnLst>
                    <a:cxn ang="0">
                      <a:pos x="T0" y="T1"/>
                    </a:cxn>
                    <a:cxn ang="0">
                      <a:pos x="T2" y="T3"/>
                    </a:cxn>
                    <a:cxn ang="0">
                      <a:pos x="T4" y="T5"/>
                    </a:cxn>
                    <a:cxn ang="0">
                      <a:pos x="T6" y="T7"/>
                    </a:cxn>
                    <a:cxn ang="0">
                      <a:pos x="T8" y="T9"/>
                    </a:cxn>
                  </a:cxnLst>
                  <a:rect l="0" t="0" r="r" b="b"/>
                  <a:pathLst>
                    <a:path w="26" h="324">
                      <a:moveTo>
                        <a:pt x="0" y="321"/>
                      </a:moveTo>
                      <a:lnTo>
                        <a:pt x="26" y="324"/>
                      </a:lnTo>
                      <a:lnTo>
                        <a:pt x="26" y="0"/>
                      </a:lnTo>
                      <a:lnTo>
                        <a:pt x="0" y="3"/>
                      </a:lnTo>
                      <a:lnTo>
                        <a:pt x="0" y="321"/>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296" name="Freeform 87"/>
                <p:cNvSpPr>
                  <a:spLocks/>
                </p:cNvSpPr>
                <p:nvPr/>
              </p:nvSpPr>
              <p:spPr bwMode="auto">
                <a:xfrm>
                  <a:off x="3787775" y="4851400"/>
                  <a:ext cx="598488" cy="514350"/>
                </a:xfrm>
                <a:custGeom>
                  <a:avLst/>
                  <a:gdLst>
                    <a:gd name="T0" fmla="*/ 264 w 269"/>
                    <a:gd name="T1" fmla="*/ 204 h 231"/>
                    <a:gd name="T2" fmla="*/ 269 w 269"/>
                    <a:gd name="T3" fmla="*/ 199 h 231"/>
                    <a:gd name="T4" fmla="*/ 269 w 269"/>
                    <a:gd name="T5" fmla="*/ 22 h 231"/>
                    <a:gd name="T6" fmla="*/ 264 w 269"/>
                    <a:gd name="T7" fmla="*/ 17 h 231"/>
                    <a:gd name="T8" fmla="*/ 5 w 269"/>
                    <a:gd name="T9" fmla="*/ 0 h 231"/>
                    <a:gd name="T10" fmla="*/ 0 w 269"/>
                    <a:gd name="T11" fmla="*/ 6 h 231"/>
                    <a:gd name="T12" fmla="*/ 0 w 269"/>
                    <a:gd name="T13" fmla="*/ 225 h 231"/>
                    <a:gd name="T14" fmla="*/ 5 w 269"/>
                    <a:gd name="T15" fmla="*/ 231 h 231"/>
                    <a:gd name="T16" fmla="*/ 264 w 269"/>
                    <a:gd name="T17" fmla="*/ 204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9" h="231">
                      <a:moveTo>
                        <a:pt x="264" y="204"/>
                      </a:moveTo>
                      <a:cubicBezTo>
                        <a:pt x="267" y="204"/>
                        <a:pt x="269" y="201"/>
                        <a:pt x="269" y="199"/>
                      </a:cubicBezTo>
                      <a:cubicBezTo>
                        <a:pt x="269" y="22"/>
                        <a:pt x="269" y="22"/>
                        <a:pt x="269" y="22"/>
                      </a:cubicBezTo>
                      <a:cubicBezTo>
                        <a:pt x="269" y="20"/>
                        <a:pt x="267" y="17"/>
                        <a:pt x="264" y="17"/>
                      </a:cubicBezTo>
                      <a:cubicBezTo>
                        <a:pt x="5" y="0"/>
                        <a:pt x="5" y="0"/>
                        <a:pt x="5" y="0"/>
                      </a:cubicBezTo>
                      <a:cubicBezTo>
                        <a:pt x="2" y="0"/>
                        <a:pt x="0" y="3"/>
                        <a:pt x="0" y="6"/>
                      </a:cubicBezTo>
                      <a:cubicBezTo>
                        <a:pt x="0" y="225"/>
                        <a:pt x="0" y="225"/>
                        <a:pt x="0" y="225"/>
                      </a:cubicBezTo>
                      <a:cubicBezTo>
                        <a:pt x="0" y="228"/>
                        <a:pt x="2" y="231"/>
                        <a:pt x="5" y="231"/>
                      </a:cubicBezTo>
                      <a:lnTo>
                        <a:pt x="264" y="204"/>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297" name="Freeform 88"/>
                <p:cNvSpPr>
                  <a:spLocks/>
                </p:cNvSpPr>
                <p:nvPr/>
              </p:nvSpPr>
              <p:spPr bwMode="auto">
                <a:xfrm>
                  <a:off x="3813175" y="4876800"/>
                  <a:ext cx="555625" cy="400050"/>
                </a:xfrm>
                <a:custGeom>
                  <a:avLst/>
                  <a:gdLst>
                    <a:gd name="T0" fmla="*/ 350 w 350"/>
                    <a:gd name="T1" fmla="*/ 222 h 252"/>
                    <a:gd name="T2" fmla="*/ 0 w 350"/>
                    <a:gd name="T3" fmla="*/ 252 h 252"/>
                    <a:gd name="T4" fmla="*/ 0 w 350"/>
                    <a:gd name="T5" fmla="*/ 0 h 252"/>
                    <a:gd name="T6" fmla="*/ 350 w 350"/>
                    <a:gd name="T7" fmla="*/ 19 h 252"/>
                    <a:gd name="T8" fmla="*/ 350 w 350"/>
                    <a:gd name="T9" fmla="*/ 222 h 252"/>
                  </a:gdLst>
                  <a:ahLst/>
                  <a:cxnLst>
                    <a:cxn ang="0">
                      <a:pos x="T0" y="T1"/>
                    </a:cxn>
                    <a:cxn ang="0">
                      <a:pos x="T2" y="T3"/>
                    </a:cxn>
                    <a:cxn ang="0">
                      <a:pos x="T4" y="T5"/>
                    </a:cxn>
                    <a:cxn ang="0">
                      <a:pos x="T6" y="T7"/>
                    </a:cxn>
                    <a:cxn ang="0">
                      <a:pos x="T8" y="T9"/>
                    </a:cxn>
                  </a:cxnLst>
                  <a:rect l="0" t="0" r="r" b="b"/>
                  <a:pathLst>
                    <a:path w="350" h="252">
                      <a:moveTo>
                        <a:pt x="350" y="222"/>
                      </a:moveTo>
                      <a:lnTo>
                        <a:pt x="0" y="252"/>
                      </a:lnTo>
                      <a:lnTo>
                        <a:pt x="0" y="0"/>
                      </a:lnTo>
                      <a:lnTo>
                        <a:pt x="350" y="19"/>
                      </a:lnTo>
                      <a:lnTo>
                        <a:pt x="350" y="222"/>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298" name="Freeform 89"/>
                <p:cNvSpPr>
                  <a:spLocks/>
                </p:cNvSpPr>
                <p:nvPr/>
              </p:nvSpPr>
              <p:spPr bwMode="auto">
                <a:xfrm>
                  <a:off x="5634038" y="4851400"/>
                  <a:ext cx="42863" cy="514350"/>
                </a:xfrm>
                <a:custGeom>
                  <a:avLst/>
                  <a:gdLst>
                    <a:gd name="T0" fmla="*/ 27 w 27"/>
                    <a:gd name="T1" fmla="*/ 321 h 324"/>
                    <a:gd name="T2" fmla="*/ 0 w 27"/>
                    <a:gd name="T3" fmla="*/ 324 h 324"/>
                    <a:gd name="T4" fmla="*/ 0 w 27"/>
                    <a:gd name="T5" fmla="*/ 0 h 324"/>
                    <a:gd name="T6" fmla="*/ 27 w 27"/>
                    <a:gd name="T7" fmla="*/ 3 h 324"/>
                    <a:gd name="T8" fmla="*/ 27 w 27"/>
                    <a:gd name="T9" fmla="*/ 321 h 324"/>
                  </a:gdLst>
                  <a:ahLst/>
                  <a:cxnLst>
                    <a:cxn ang="0">
                      <a:pos x="T0" y="T1"/>
                    </a:cxn>
                    <a:cxn ang="0">
                      <a:pos x="T2" y="T3"/>
                    </a:cxn>
                    <a:cxn ang="0">
                      <a:pos x="T4" y="T5"/>
                    </a:cxn>
                    <a:cxn ang="0">
                      <a:pos x="T6" y="T7"/>
                    </a:cxn>
                    <a:cxn ang="0">
                      <a:pos x="T8" y="T9"/>
                    </a:cxn>
                  </a:cxnLst>
                  <a:rect l="0" t="0" r="r" b="b"/>
                  <a:pathLst>
                    <a:path w="27" h="324">
                      <a:moveTo>
                        <a:pt x="27" y="321"/>
                      </a:moveTo>
                      <a:lnTo>
                        <a:pt x="0" y="324"/>
                      </a:lnTo>
                      <a:lnTo>
                        <a:pt x="0" y="0"/>
                      </a:lnTo>
                      <a:lnTo>
                        <a:pt x="27" y="3"/>
                      </a:lnTo>
                      <a:lnTo>
                        <a:pt x="27" y="321"/>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299" name="Freeform 90"/>
                <p:cNvSpPr>
                  <a:spLocks/>
                </p:cNvSpPr>
                <p:nvPr/>
              </p:nvSpPr>
              <p:spPr bwMode="auto">
                <a:xfrm>
                  <a:off x="5048250" y="4851400"/>
                  <a:ext cx="596900" cy="514350"/>
                </a:xfrm>
                <a:custGeom>
                  <a:avLst/>
                  <a:gdLst>
                    <a:gd name="T0" fmla="*/ 5 w 269"/>
                    <a:gd name="T1" fmla="*/ 204 h 231"/>
                    <a:gd name="T2" fmla="*/ 0 w 269"/>
                    <a:gd name="T3" fmla="*/ 199 h 231"/>
                    <a:gd name="T4" fmla="*/ 0 w 269"/>
                    <a:gd name="T5" fmla="*/ 22 h 231"/>
                    <a:gd name="T6" fmla="*/ 5 w 269"/>
                    <a:gd name="T7" fmla="*/ 17 h 231"/>
                    <a:gd name="T8" fmla="*/ 264 w 269"/>
                    <a:gd name="T9" fmla="*/ 0 h 231"/>
                    <a:gd name="T10" fmla="*/ 269 w 269"/>
                    <a:gd name="T11" fmla="*/ 6 h 231"/>
                    <a:gd name="T12" fmla="*/ 269 w 269"/>
                    <a:gd name="T13" fmla="*/ 225 h 231"/>
                    <a:gd name="T14" fmla="*/ 264 w 269"/>
                    <a:gd name="T15" fmla="*/ 231 h 231"/>
                    <a:gd name="T16" fmla="*/ 5 w 269"/>
                    <a:gd name="T17" fmla="*/ 204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9" h="231">
                      <a:moveTo>
                        <a:pt x="5" y="204"/>
                      </a:moveTo>
                      <a:cubicBezTo>
                        <a:pt x="3" y="204"/>
                        <a:pt x="0" y="201"/>
                        <a:pt x="0" y="199"/>
                      </a:cubicBezTo>
                      <a:cubicBezTo>
                        <a:pt x="0" y="22"/>
                        <a:pt x="0" y="22"/>
                        <a:pt x="0" y="22"/>
                      </a:cubicBezTo>
                      <a:cubicBezTo>
                        <a:pt x="0" y="20"/>
                        <a:pt x="3" y="17"/>
                        <a:pt x="5" y="17"/>
                      </a:cubicBezTo>
                      <a:cubicBezTo>
                        <a:pt x="264" y="0"/>
                        <a:pt x="264" y="0"/>
                        <a:pt x="264" y="0"/>
                      </a:cubicBezTo>
                      <a:cubicBezTo>
                        <a:pt x="267" y="0"/>
                        <a:pt x="269" y="3"/>
                        <a:pt x="269" y="6"/>
                      </a:cubicBezTo>
                      <a:cubicBezTo>
                        <a:pt x="269" y="225"/>
                        <a:pt x="269" y="225"/>
                        <a:pt x="269" y="225"/>
                      </a:cubicBezTo>
                      <a:cubicBezTo>
                        <a:pt x="269" y="228"/>
                        <a:pt x="267" y="231"/>
                        <a:pt x="264" y="231"/>
                      </a:cubicBezTo>
                      <a:lnTo>
                        <a:pt x="5" y="204"/>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300" name="Freeform 91"/>
                <p:cNvSpPr>
                  <a:spLocks/>
                </p:cNvSpPr>
                <p:nvPr/>
              </p:nvSpPr>
              <p:spPr bwMode="auto">
                <a:xfrm>
                  <a:off x="5067300" y="4876800"/>
                  <a:ext cx="555625" cy="400050"/>
                </a:xfrm>
                <a:custGeom>
                  <a:avLst/>
                  <a:gdLst>
                    <a:gd name="T0" fmla="*/ 0 w 350"/>
                    <a:gd name="T1" fmla="*/ 222 h 252"/>
                    <a:gd name="T2" fmla="*/ 350 w 350"/>
                    <a:gd name="T3" fmla="*/ 252 h 252"/>
                    <a:gd name="T4" fmla="*/ 350 w 350"/>
                    <a:gd name="T5" fmla="*/ 0 h 252"/>
                    <a:gd name="T6" fmla="*/ 0 w 350"/>
                    <a:gd name="T7" fmla="*/ 19 h 252"/>
                    <a:gd name="T8" fmla="*/ 0 w 350"/>
                    <a:gd name="T9" fmla="*/ 222 h 252"/>
                  </a:gdLst>
                  <a:ahLst/>
                  <a:cxnLst>
                    <a:cxn ang="0">
                      <a:pos x="T0" y="T1"/>
                    </a:cxn>
                    <a:cxn ang="0">
                      <a:pos x="T2" y="T3"/>
                    </a:cxn>
                    <a:cxn ang="0">
                      <a:pos x="T4" y="T5"/>
                    </a:cxn>
                    <a:cxn ang="0">
                      <a:pos x="T6" y="T7"/>
                    </a:cxn>
                    <a:cxn ang="0">
                      <a:pos x="T8" y="T9"/>
                    </a:cxn>
                  </a:cxnLst>
                  <a:rect l="0" t="0" r="r" b="b"/>
                  <a:pathLst>
                    <a:path w="350" h="252">
                      <a:moveTo>
                        <a:pt x="0" y="222"/>
                      </a:moveTo>
                      <a:lnTo>
                        <a:pt x="350" y="252"/>
                      </a:lnTo>
                      <a:lnTo>
                        <a:pt x="350" y="0"/>
                      </a:lnTo>
                      <a:lnTo>
                        <a:pt x="0" y="19"/>
                      </a:lnTo>
                      <a:lnTo>
                        <a:pt x="0" y="222"/>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301" name="Freeform 92"/>
                <p:cNvSpPr>
                  <a:spLocks/>
                </p:cNvSpPr>
                <p:nvPr/>
              </p:nvSpPr>
              <p:spPr bwMode="auto">
                <a:xfrm>
                  <a:off x="3849688" y="5126038"/>
                  <a:ext cx="30163" cy="111125"/>
                </a:xfrm>
                <a:custGeom>
                  <a:avLst/>
                  <a:gdLst>
                    <a:gd name="T0" fmla="*/ 19 w 19"/>
                    <a:gd name="T1" fmla="*/ 0 h 70"/>
                    <a:gd name="T2" fmla="*/ 19 w 19"/>
                    <a:gd name="T3" fmla="*/ 68 h 70"/>
                    <a:gd name="T4" fmla="*/ 0 w 19"/>
                    <a:gd name="T5" fmla="*/ 70 h 70"/>
                    <a:gd name="T6" fmla="*/ 0 w 19"/>
                    <a:gd name="T7" fmla="*/ 1 h 70"/>
                    <a:gd name="T8" fmla="*/ 19 w 19"/>
                    <a:gd name="T9" fmla="*/ 0 h 70"/>
                  </a:gdLst>
                  <a:ahLst/>
                  <a:cxnLst>
                    <a:cxn ang="0">
                      <a:pos x="T0" y="T1"/>
                    </a:cxn>
                    <a:cxn ang="0">
                      <a:pos x="T2" y="T3"/>
                    </a:cxn>
                    <a:cxn ang="0">
                      <a:pos x="T4" y="T5"/>
                    </a:cxn>
                    <a:cxn ang="0">
                      <a:pos x="T6" y="T7"/>
                    </a:cxn>
                    <a:cxn ang="0">
                      <a:pos x="T8" y="T9"/>
                    </a:cxn>
                  </a:cxnLst>
                  <a:rect l="0" t="0" r="r" b="b"/>
                  <a:pathLst>
                    <a:path w="19" h="70">
                      <a:moveTo>
                        <a:pt x="19" y="0"/>
                      </a:moveTo>
                      <a:lnTo>
                        <a:pt x="19" y="68"/>
                      </a:lnTo>
                      <a:lnTo>
                        <a:pt x="0" y="70"/>
                      </a:lnTo>
                      <a:lnTo>
                        <a:pt x="0" y="1"/>
                      </a:lnTo>
                      <a:lnTo>
                        <a:pt x="19"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302" name="Freeform 93"/>
                <p:cNvSpPr>
                  <a:spLocks/>
                </p:cNvSpPr>
                <p:nvPr/>
              </p:nvSpPr>
              <p:spPr bwMode="auto">
                <a:xfrm>
                  <a:off x="4252913" y="4995863"/>
                  <a:ext cx="77788" cy="36513"/>
                </a:xfrm>
                <a:custGeom>
                  <a:avLst/>
                  <a:gdLst>
                    <a:gd name="T0" fmla="*/ 33 w 35"/>
                    <a:gd name="T1" fmla="*/ 0 h 16"/>
                    <a:gd name="T2" fmla="*/ 34 w 35"/>
                    <a:gd name="T3" fmla="*/ 4 h 16"/>
                    <a:gd name="T4" fmla="*/ 35 w 35"/>
                    <a:gd name="T5" fmla="*/ 8 h 16"/>
                    <a:gd name="T6" fmla="*/ 35 w 35"/>
                    <a:gd name="T7" fmla="*/ 12 h 16"/>
                    <a:gd name="T8" fmla="*/ 35 w 35"/>
                    <a:gd name="T9" fmla="*/ 16 h 16"/>
                    <a:gd name="T10" fmla="*/ 0 w 35"/>
                    <a:gd name="T11" fmla="*/ 16 h 16"/>
                    <a:gd name="T12" fmla="*/ 33 w 35"/>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35" h="16">
                      <a:moveTo>
                        <a:pt x="33" y="0"/>
                      </a:moveTo>
                      <a:cubicBezTo>
                        <a:pt x="33" y="1"/>
                        <a:pt x="34" y="3"/>
                        <a:pt x="34" y="4"/>
                      </a:cubicBezTo>
                      <a:cubicBezTo>
                        <a:pt x="34" y="5"/>
                        <a:pt x="35" y="7"/>
                        <a:pt x="35" y="8"/>
                      </a:cubicBezTo>
                      <a:cubicBezTo>
                        <a:pt x="35" y="9"/>
                        <a:pt x="35" y="11"/>
                        <a:pt x="35" y="12"/>
                      </a:cubicBezTo>
                      <a:cubicBezTo>
                        <a:pt x="35" y="13"/>
                        <a:pt x="35" y="15"/>
                        <a:pt x="35" y="16"/>
                      </a:cubicBezTo>
                      <a:cubicBezTo>
                        <a:pt x="0" y="16"/>
                        <a:pt x="0" y="16"/>
                        <a:pt x="0" y="16"/>
                      </a:cubicBezTo>
                      <a:lnTo>
                        <a:pt x="33"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303" name="Freeform 94"/>
                <p:cNvSpPr>
                  <a:spLocks/>
                </p:cNvSpPr>
                <p:nvPr/>
              </p:nvSpPr>
              <p:spPr bwMode="auto">
                <a:xfrm>
                  <a:off x="4252913" y="4960938"/>
                  <a:ext cx="73025" cy="71438"/>
                </a:xfrm>
                <a:custGeom>
                  <a:avLst/>
                  <a:gdLst>
                    <a:gd name="T0" fmla="*/ 24 w 33"/>
                    <a:gd name="T1" fmla="*/ 0 h 32"/>
                    <a:gd name="T2" fmla="*/ 27 w 33"/>
                    <a:gd name="T3" fmla="*/ 4 h 32"/>
                    <a:gd name="T4" fmla="*/ 29 w 33"/>
                    <a:gd name="T5" fmla="*/ 8 h 32"/>
                    <a:gd name="T6" fmla="*/ 31 w 33"/>
                    <a:gd name="T7" fmla="*/ 12 h 32"/>
                    <a:gd name="T8" fmla="*/ 33 w 33"/>
                    <a:gd name="T9" fmla="*/ 16 h 32"/>
                    <a:gd name="T10" fmla="*/ 0 w 33"/>
                    <a:gd name="T11" fmla="*/ 32 h 32"/>
                    <a:gd name="T12" fmla="*/ 24 w 33"/>
                    <a:gd name="T13" fmla="*/ 0 h 32"/>
                  </a:gdLst>
                  <a:ahLst/>
                  <a:cxnLst>
                    <a:cxn ang="0">
                      <a:pos x="T0" y="T1"/>
                    </a:cxn>
                    <a:cxn ang="0">
                      <a:pos x="T2" y="T3"/>
                    </a:cxn>
                    <a:cxn ang="0">
                      <a:pos x="T4" y="T5"/>
                    </a:cxn>
                    <a:cxn ang="0">
                      <a:pos x="T6" y="T7"/>
                    </a:cxn>
                    <a:cxn ang="0">
                      <a:pos x="T8" y="T9"/>
                    </a:cxn>
                    <a:cxn ang="0">
                      <a:pos x="T10" y="T11"/>
                    </a:cxn>
                    <a:cxn ang="0">
                      <a:pos x="T12" y="T13"/>
                    </a:cxn>
                  </a:cxnLst>
                  <a:rect l="0" t="0" r="r" b="b"/>
                  <a:pathLst>
                    <a:path w="33" h="32">
                      <a:moveTo>
                        <a:pt x="24" y="0"/>
                      </a:moveTo>
                      <a:cubicBezTo>
                        <a:pt x="25" y="1"/>
                        <a:pt x="26" y="3"/>
                        <a:pt x="27" y="4"/>
                      </a:cubicBezTo>
                      <a:cubicBezTo>
                        <a:pt x="28" y="5"/>
                        <a:pt x="29" y="6"/>
                        <a:pt x="29" y="8"/>
                      </a:cubicBezTo>
                      <a:cubicBezTo>
                        <a:pt x="30" y="9"/>
                        <a:pt x="31" y="10"/>
                        <a:pt x="31" y="12"/>
                      </a:cubicBezTo>
                      <a:cubicBezTo>
                        <a:pt x="32" y="13"/>
                        <a:pt x="32" y="15"/>
                        <a:pt x="33" y="16"/>
                      </a:cubicBezTo>
                      <a:cubicBezTo>
                        <a:pt x="0" y="32"/>
                        <a:pt x="0" y="32"/>
                        <a:pt x="0" y="32"/>
                      </a:cubicBezTo>
                      <a:lnTo>
                        <a:pt x="24"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304" name="Freeform 95"/>
                <p:cNvSpPr>
                  <a:spLocks/>
                </p:cNvSpPr>
                <p:nvPr/>
              </p:nvSpPr>
              <p:spPr bwMode="auto">
                <a:xfrm>
                  <a:off x="4214813" y="5032375"/>
                  <a:ext cx="115888" cy="96838"/>
                </a:xfrm>
                <a:custGeom>
                  <a:avLst/>
                  <a:gdLst>
                    <a:gd name="T0" fmla="*/ 17 w 52"/>
                    <a:gd name="T1" fmla="*/ 0 h 44"/>
                    <a:gd name="T2" fmla="*/ 52 w 52"/>
                    <a:gd name="T3" fmla="*/ 0 h 44"/>
                    <a:gd name="T4" fmla="*/ 50 w 52"/>
                    <a:gd name="T5" fmla="*/ 17 h 44"/>
                    <a:gd name="T6" fmla="*/ 42 w 52"/>
                    <a:gd name="T7" fmla="*/ 30 h 44"/>
                    <a:gd name="T8" fmla="*/ 31 w 52"/>
                    <a:gd name="T9" fmla="*/ 40 h 44"/>
                    <a:gd name="T10" fmla="*/ 17 w 52"/>
                    <a:gd name="T11" fmla="*/ 44 h 44"/>
                    <a:gd name="T12" fmla="*/ 12 w 52"/>
                    <a:gd name="T13" fmla="*/ 44 h 44"/>
                    <a:gd name="T14" fmla="*/ 8 w 52"/>
                    <a:gd name="T15" fmla="*/ 43 h 44"/>
                    <a:gd name="T16" fmla="*/ 4 w 52"/>
                    <a:gd name="T17" fmla="*/ 41 h 44"/>
                    <a:gd name="T18" fmla="*/ 0 w 52"/>
                    <a:gd name="T19" fmla="*/ 39 h 44"/>
                    <a:gd name="T20" fmla="*/ 17 w 52"/>
                    <a:gd name="T21"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 h="44">
                      <a:moveTo>
                        <a:pt x="17" y="0"/>
                      </a:moveTo>
                      <a:cubicBezTo>
                        <a:pt x="52" y="0"/>
                        <a:pt x="52" y="0"/>
                        <a:pt x="52" y="0"/>
                      </a:cubicBezTo>
                      <a:cubicBezTo>
                        <a:pt x="52" y="6"/>
                        <a:pt x="52" y="12"/>
                        <a:pt x="50" y="17"/>
                      </a:cubicBezTo>
                      <a:cubicBezTo>
                        <a:pt x="48" y="22"/>
                        <a:pt x="46" y="26"/>
                        <a:pt x="42" y="30"/>
                      </a:cubicBezTo>
                      <a:cubicBezTo>
                        <a:pt x="39" y="34"/>
                        <a:pt x="35" y="38"/>
                        <a:pt x="31" y="40"/>
                      </a:cubicBezTo>
                      <a:cubicBezTo>
                        <a:pt x="27" y="42"/>
                        <a:pt x="22" y="44"/>
                        <a:pt x="17" y="44"/>
                      </a:cubicBezTo>
                      <a:cubicBezTo>
                        <a:pt x="15" y="44"/>
                        <a:pt x="14" y="44"/>
                        <a:pt x="12" y="44"/>
                      </a:cubicBezTo>
                      <a:cubicBezTo>
                        <a:pt x="11" y="43"/>
                        <a:pt x="9" y="43"/>
                        <a:pt x="8" y="43"/>
                      </a:cubicBezTo>
                      <a:cubicBezTo>
                        <a:pt x="6" y="42"/>
                        <a:pt x="5" y="42"/>
                        <a:pt x="4" y="41"/>
                      </a:cubicBezTo>
                      <a:cubicBezTo>
                        <a:pt x="2" y="41"/>
                        <a:pt x="1" y="40"/>
                        <a:pt x="0" y="39"/>
                      </a:cubicBezTo>
                      <a:lnTo>
                        <a:pt x="17"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305" name="Freeform 96"/>
                <p:cNvSpPr>
                  <a:spLocks/>
                </p:cNvSpPr>
                <p:nvPr/>
              </p:nvSpPr>
              <p:spPr bwMode="auto">
                <a:xfrm>
                  <a:off x="4252913" y="5032375"/>
                  <a:ext cx="77788" cy="96838"/>
                </a:xfrm>
                <a:custGeom>
                  <a:avLst/>
                  <a:gdLst>
                    <a:gd name="T0" fmla="*/ 35 w 35"/>
                    <a:gd name="T1" fmla="*/ 0 h 44"/>
                    <a:gd name="T2" fmla="*/ 33 w 35"/>
                    <a:gd name="T3" fmla="*/ 17 h 44"/>
                    <a:gd name="T4" fmla="*/ 25 w 35"/>
                    <a:gd name="T5" fmla="*/ 30 h 44"/>
                    <a:gd name="T6" fmla="*/ 14 w 35"/>
                    <a:gd name="T7" fmla="*/ 40 h 44"/>
                    <a:gd name="T8" fmla="*/ 0 w 35"/>
                    <a:gd name="T9" fmla="*/ 44 h 44"/>
                    <a:gd name="T10" fmla="*/ 14 w 35"/>
                    <a:gd name="T11" fmla="*/ 40 h 44"/>
                    <a:gd name="T12" fmla="*/ 25 w 35"/>
                    <a:gd name="T13" fmla="*/ 30 h 44"/>
                    <a:gd name="T14" fmla="*/ 33 w 35"/>
                    <a:gd name="T15" fmla="*/ 17 h 44"/>
                    <a:gd name="T16" fmla="*/ 35 w 35"/>
                    <a:gd name="T17"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44">
                      <a:moveTo>
                        <a:pt x="35" y="0"/>
                      </a:moveTo>
                      <a:cubicBezTo>
                        <a:pt x="35" y="6"/>
                        <a:pt x="35" y="12"/>
                        <a:pt x="33" y="17"/>
                      </a:cubicBezTo>
                      <a:cubicBezTo>
                        <a:pt x="31" y="22"/>
                        <a:pt x="29" y="26"/>
                        <a:pt x="25" y="30"/>
                      </a:cubicBezTo>
                      <a:cubicBezTo>
                        <a:pt x="22" y="34"/>
                        <a:pt x="18" y="38"/>
                        <a:pt x="14" y="40"/>
                      </a:cubicBezTo>
                      <a:cubicBezTo>
                        <a:pt x="10" y="42"/>
                        <a:pt x="5" y="44"/>
                        <a:pt x="0" y="44"/>
                      </a:cubicBezTo>
                      <a:cubicBezTo>
                        <a:pt x="5" y="44"/>
                        <a:pt x="10" y="42"/>
                        <a:pt x="14" y="40"/>
                      </a:cubicBezTo>
                      <a:cubicBezTo>
                        <a:pt x="18" y="38"/>
                        <a:pt x="22" y="34"/>
                        <a:pt x="25" y="30"/>
                      </a:cubicBezTo>
                      <a:cubicBezTo>
                        <a:pt x="29" y="26"/>
                        <a:pt x="31" y="22"/>
                        <a:pt x="33" y="17"/>
                      </a:cubicBezTo>
                      <a:cubicBezTo>
                        <a:pt x="35" y="12"/>
                        <a:pt x="35" y="6"/>
                        <a:pt x="35" y="0"/>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306" name="Freeform 97"/>
                <p:cNvSpPr>
                  <a:spLocks/>
                </p:cNvSpPr>
                <p:nvPr/>
              </p:nvSpPr>
              <p:spPr bwMode="auto">
                <a:xfrm>
                  <a:off x="4252913" y="4932363"/>
                  <a:ext cx="52388" cy="28575"/>
                </a:xfrm>
                <a:custGeom>
                  <a:avLst/>
                  <a:gdLst>
                    <a:gd name="T0" fmla="*/ 0 w 24"/>
                    <a:gd name="T1" fmla="*/ 0 h 13"/>
                    <a:gd name="T2" fmla="*/ 7 w 24"/>
                    <a:gd name="T3" fmla="*/ 2 h 13"/>
                    <a:gd name="T4" fmla="*/ 13 w 24"/>
                    <a:gd name="T5" fmla="*/ 4 h 13"/>
                    <a:gd name="T6" fmla="*/ 19 w 24"/>
                    <a:gd name="T7" fmla="*/ 8 h 13"/>
                    <a:gd name="T8" fmla="*/ 24 w 24"/>
                    <a:gd name="T9" fmla="*/ 13 h 13"/>
                    <a:gd name="T10" fmla="*/ 19 w 24"/>
                    <a:gd name="T11" fmla="*/ 8 h 13"/>
                    <a:gd name="T12" fmla="*/ 13 w 24"/>
                    <a:gd name="T13" fmla="*/ 4 h 13"/>
                    <a:gd name="T14" fmla="*/ 7 w 24"/>
                    <a:gd name="T15" fmla="*/ 2 h 13"/>
                    <a:gd name="T16" fmla="*/ 0 w 24"/>
                    <a:gd name="T17"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13">
                      <a:moveTo>
                        <a:pt x="0" y="0"/>
                      </a:moveTo>
                      <a:cubicBezTo>
                        <a:pt x="2" y="0"/>
                        <a:pt x="5" y="1"/>
                        <a:pt x="7" y="2"/>
                      </a:cubicBezTo>
                      <a:cubicBezTo>
                        <a:pt x="9" y="2"/>
                        <a:pt x="11" y="3"/>
                        <a:pt x="13" y="4"/>
                      </a:cubicBezTo>
                      <a:cubicBezTo>
                        <a:pt x="15" y="5"/>
                        <a:pt x="17" y="7"/>
                        <a:pt x="19" y="8"/>
                      </a:cubicBezTo>
                      <a:cubicBezTo>
                        <a:pt x="21" y="10"/>
                        <a:pt x="23" y="11"/>
                        <a:pt x="24" y="13"/>
                      </a:cubicBezTo>
                      <a:cubicBezTo>
                        <a:pt x="23" y="11"/>
                        <a:pt x="21" y="10"/>
                        <a:pt x="19" y="8"/>
                      </a:cubicBezTo>
                      <a:cubicBezTo>
                        <a:pt x="17" y="7"/>
                        <a:pt x="15" y="5"/>
                        <a:pt x="13" y="4"/>
                      </a:cubicBezTo>
                      <a:cubicBezTo>
                        <a:pt x="11" y="3"/>
                        <a:pt x="9" y="2"/>
                        <a:pt x="7" y="2"/>
                      </a:cubicBezTo>
                      <a:cubicBezTo>
                        <a:pt x="5" y="1"/>
                        <a:pt x="2" y="0"/>
                        <a:pt x="0" y="0"/>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307" name="Freeform 98"/>
                <p:cNvSpPr>
                  <a:spLocks/>
                </p:cNvSpPr>
                <p:nvPr/>
              </p:nvSpPr>
              <p:spPr bwMode="auto">
                <a:xfrm>
                  <a:off x="4216400" y="4932363"/>
                  <a:ext cx="88900" cy="100013"/>
                </a:xfrm>
                <a:custGeom>
                  <a:avLst/>
                  <a:gdLst>
                    <a:gd name="T0" fmla="*/ 16 w 40"/>
                    <a:gd name="T1" fmla="*/ 0 h 45"/>
                    <a:gd name="T2" fmla="*/ 23 w 40"/>
                    <a:gd name="T3" fmla="*/ 2 h 45"/>
                    <a:gd name="T4" fmla="*/ 29 w 40"/>
                    <a:gd name="T5" fmla="*/ 4 h 45"/>
                    <a:gd name="T6" fmla="*/ 35 w 40"/>
                    <a:gd name="T7" fmla="*/ 8 h 45"/>
                    <a:gd name="T8" fmla="*/ 40 w 40"/>
                    <a:gd name="T9" fmla="*/ 13 h 45"/>
                    <a:gd name="T10" fmla="*/ 16 w 40"/>
                    <a:gd name="T11" fmla="*/ 45 h 45"/>
                    <a:gd name="T12" fmla="*/ 0 w 40"/>
                    <a:gd name="T13" fmla="*/ 3 h 45"/>
                    <a:gd name="T14" fmla="*/ 3 w 40"/>
                    <a:gd name="T15" fmla="*/ 2 h 45"/>
                    <a:gd name="T16" fmla="*/ 8 w 40"/>
                    <a:gd name="T17" fmla="*/ 1 h 45"/>
                    <a:gd name="T18" fmla="*/ 12 w 40"/>
                    <a:gd name="T19" fmla="*/ 0 h 45"/>
                    <a:gd name="T20" fmla="*/ 16 w 40"/>
                    <a:gd name="T21"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 h="45">
                      <a:moveTo>
                        <a:pt x="16" y="0"/>
                      </a:moveTo>
                      <a:cubicBezTo>
                        <a:pt x="18" y="0"/>
                        <a:pt x="21" y="1"/>
                        <a:pt x="23" y="2"/>
                      </a:cubicBezTo>
                      <a:cubicBezTo>
                        <a:pt x="25" y="2"/>
                        <a:pt x="27" y="3"/>
                        <a:pt x="29" y="4"/>
                      </a:cubicBezTo>
                      <a:cubicBezTo>
                        <a:pt x="31" y="5"/>
                        <a:pt x="33" y="7"/>
                        <a:pt x="35" y="8"/>
                      </a:cubicBezTo>
                      <a:cubicBezTo>
                        <a:pt x="37" y="10"/>
                        <a:pt x="39" y="11"/>
                        <a:pt x="40" y="13"/>
                      </a:cubicBezTo>
                      <a:cubicBezTo>
                        <a:pt x="16" y="45"/>
                        <a:pt x="16" y="45"/>
                        <a:pt x="16" y="45"/>
                      </a:cubicBezTo>
                      <a:cubicBezTo>
                        <a:pt x="0" y="3"/>
                        <a:pt x="0" y="3"/>
                        <a:pt x="0" y="3"/>
                      </a:cubicBezTo>
                      <a:cubicBezTo>
                        <a:pt x="1" y="3"/>
                        <a:pt x="2" y="2"/>
                        <a:pt x="3" y="2"/>
                      </a:cubicBezTo>
                      <a:cubicBezTo>
                        <a:pt x="5" y="1"/>
                        <a:pt x="6" y="1"/>
                        <a:pt x="8" y="1"/>
                      </a:cubicBezTo>
                      <a:cubicBezTo>
                        <a:pt x="9" y="0"/>
                        <a:pt x="10" y="0"/>
                        <a:pt x="12" y="0"/>
                      </a:cubicBezTo>
                      <a:cubicBezTo>
                        <a:pt x="13" y="0"/>
                        <a:pt x="14" y="0"/>
                        <a:pt x="16" y="0"/>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308" name="Freeform 99"/>
                <p:cNvSpPr>
                  <a:spLocks/>
                </p:cNvSpPr>
                <p:nvPr/>
              </p:nvSpPr>
              <p:spPr bwMode="auto">
                <a:xfrm>
                  <a:off x="4191000" y="5032375"/>
                  <a:ext cx="61913" cy="85725"/>
                </a:xfrm>
                <a:custGeom>
                  <a:avLst/>
                  <a:gdLst>
                    <a:gd name="T0" fmla="*/ 28 w 28"/>
                    <a:gd name="T1" fmla="*/ 0 h 39"/>
                    <a:gd name="T2" fmla="*/ 11 w 28"/>
                    <a:gd name="T3" fmla="*/ 39 h 39"/>
                    <a:gd name="T4" fmla="*/ 8 w 28"/>
                    <a:gd name="T5" fmla="*/ 38 h 39"/>
                    <a:gd name="T6" fmla="*/ 5 w 28"/>
                    <a:gd name="T7" fmla="*/ 36 h 39"/>
                    <a:gd name="T8" fmla="*/ 3 w 28"/>
                    <a:gd name="T9" fmla="*/ 34 h 39"/>
                    <a:gd name="T10" fmla="*/ 0 w 28"/>
                    <a:gd name="T11" fmla="*/ 31 h 39"/>
                    <a:gd name="T12" fmla="*/ 28 w 28"/>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28" h="39">
                      <a:moveTo>
                        <a:pt x="28" y="0"/>
                      </a:moveTo>
                      <a:cubicBezTo>
                        <a:pt x="11" y="39"/>
                        <a:pt x="11" y="39"/>
                        <a:pt x="11" y="39"/>
                      </a:cubicBezTo>
                      <a:cubicBezTo>
                        <a:pt x="10" y="39"/>
                        <a:pt x="9" y="38"/>
                        <a:pt x="8" y="38"/>
                      </a:cubicBezTo>
                      <a:cubicBezTo>
                        <a:pt x="7" y="37"/>
                        <a:pt x="6" y="36"/>
                        <a:pt x="5" y="36"/>
                      </a:cubicBezTo>
                      <a:cubicBezTo>
                        <a:pt x="4" y="35"/>
                        <a:pt x="3" y="34"/>
                        <a:pt x="3" y="34"/>
                      </a:cubicBezTo>
                      <a:cubicBezTo>
                        <a:pt x="2" y="33"/>
                        <a:pt x="1" y="32"/>
                        <a:pt x="0" y="31"/>
                      </a:cubicBezTo>
                      <a:lnTo>
                        <a:pt x="28"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309" name="Freeform 100"/>
                <p:cNvSpPr>
                  <a:spLocks/>
                </p:cNvSpPr>
                <p:nvPr/>
              </p:nvSpPr>
              <p:spPr bwMode="auto">
                <a:xfrm>
                  <a:off x="4171950" y="5192713"/>
                  <a:ext cx="20638" cy="17463"/>
                </a:xfrm>
                <a:custGeom>
                  <a:avLst/>
                  <a:gdLst>
                    <a:gd name="T0" fmla="*/ 13 w 13"/>
                    <a:gd name="T1" fmla="*/ 0 h 11"/>
                    <a:gd name="T2" fmla="*/ 13 w 13"/>
                    <a:gd name="T3" fmla="*/ 9 h 11"/>
                    <a:gd name="T4" fmla="*/ 0 w 13"/>
                    <a:gd name="T5" fmla="*/ 11 h 11"/>
                    <a:gd name="T6" fmla="*/ 0 w 13"/>
                    <a:gd name="T7" fmla="*/ 1 h 11"/>
                    <a:gd name="T8" fmla="*/ 13 w 13"/>
                    <a:gd name="T9" fmla="*/ 0 h 11"/>
                  </a:gdLst>
                  <a:ahLst/>
                  <a:cxnLst>
                    <a:cxn ang="0">
                      <a:pos x="T0" y="T1"/>
                    </a:cxn>
                    <a:cxn ang="0">
                      <a:pos x="T2" y="T3"/>
                    </a:cxn>
                    <a:cxn ang="0">
                      <a:pos x="T4" y="T5"/>
                    </a:cxn>
                    <a:cxn ang="0">
                      <a:pos x="T6" y="T7"/>
                    </a:cxn>
                    <a:cxn ang="0">
                      <a:pos x="T8" y="T9"/>
                    </a:cxn>
                  </a:cxnLst>
                  <a:rect l="0" t="0" r="r" b="b"/>
                  <a:pathLst>
                    <a:path w="13" h="11">
                      <a:moveTo>
                        <a:pt x="13" y="0"/>
                      </a:moveTo>
                      <a:lnTo>
                        <a:pt x="13" y="9"/>
                      </a:lnTo>
                      <a:lnTo>
                        <a:pt x="0" y="11"/>
                      </a:lnTo>
                      <a:lnTo>
                        <a:pt x="0" y="1"/>
                      </a:lnTo>
                      <a:lnTo>
                        <a:pt x="13"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310" name="Freeform 101"/>
                <p:cNvSpPr>
                  <a:spLocks/>
                </p:cNvSpPr>
                <p:nvPr/>
              </p:nvSpPr>
              <p:spPr bwMode="auto">
                <a:xfrm>
                  <a:off x="4165600" y="4938713"/>
                  <a:ext cx="87313" cy="161925"/>
                </a:xfrm>
                <a:custGeom>
                  <a:avLst/>
                  <a:gdLst>
                    <a:gd name="T0" fmla="*/ 23 w 39"/>
                    <a:gd name="T1" fmla="*/ 0 h 73"/>
                    <a:gd name="T2" fmla="*/ 39 w 39"/>
                    <a:gd name="T3" fmla="*/ 42 h 73"/>
                    <a:gd name="T4" fmla="*/ 11 w 39"/>
                    <a:gd name="T5" fmla="*/ 73 h 73"/>
                    <a:gd name="T6" fmla="*/ 6 w 39"/>
                    <a:gd name="T7" fmla="*/ 66 h 73"/>
                    <a:gd name="T8" fmla="*/ 3 w 39"/>
                    <a:gd name="T9" fmla="*/ 59 h 73"/>
                    <a:gd name="T10" fmla="*/ 0 w 39"/>
                    <a:gd name="T11" fmla="*/ 50 h 73"/>
                    <a:gd name="T12" fmla="*/ 0 w 39"/>
                    <a:gd name="T13" fmla="*/ 41 h 73"/>
                    <a:gd name="T14" fmla="*/ 1 w 39"/>
                    <a:gd name="T15" fmla="*/ 27 h 73"/>
                    <a:gd name="T16" fmla="*/ 6 w 39"/>
                    <a:gd name="T17" fmla="*/ 16 h 73"/>
                    <a:gd name="T18" fmla="*/ 13 w 39"/>
                    <a:gd name="T19" fmla="*/ 7 h 73"/>
                    <a:gd name="T20" fmla="*/ 23 w 39"/>
                    <a:gd name="T21" fmla="*/ 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 h="73">
                      <a:moveTo>
                        <a:pt x="23" y="0"/>
                      </a:moveTo>
                      <a:cubicBezTo>
                        <a:pt x="39" y="42"/>
                        <a:pt x="39" y="42"/>
                        <a:pt x="39" y="42"/>
                      </a:cubicBezTo>
                      <a:cubicBezTo>
                        <a:pt x="11" y="73"/>
                        <a:pt x="11" y="73"/>
                        <a:pt x="11" y="73"/>
                      </a:cubicBezTo>
                      <a:cubicBezTo>
                        <a:pt x="9" y="71"/>
                        <a:pt x="8" y="69"/>
                        <a:pt x="6" y="66"/>
                      </a:cubicBezTo>
                      <a:cubicBezTo>
                        <a:pt x="5" y="64"/>
                        <a:pt x="4" y="61"/>
                        <a:pt x="3" y="59"/>
                      </a:cubicBezTo>
                      <a:cubicBezTo>
                        <a:pt x="2" y="56"/>
                        <a:pt x="1" y="53"/>
                        <a:pt x="0" y="50"/>
                      </a:cubicBezTo>
                      <a:cubicBezTo>
                        <a:pt x="0" y="47"/>
                        <a:pt x="0" y="44"/>
                        <a:pt x="0" y="41"/>
                      </a:cubicBezTo>
                      <a:cubicBezTo>
                        <a:pt x="0" y="36"/>
                        <a:pt x="0" y="32"/>
                        <a:pt x="1" y="27"/>
                      </a:cubicBezTo>
                      <a:cubicBezTo>
                        <a:pt x="2" y="23"/>
                        <a:pt x="4" y="19"/>
                        <a:pt x="6" y="16"/>
                      </a:cubicBezTo>
                      <a:cubicBezTo>
                        <a:pt x="8" y="12"/>
                        <a:pt x="11" y="9"/>
                        <a:pt x="13" y="7"/>
                      </a:cubicBezTo>
                      <a:cubicBezTo>
                        <a:pt x="16" y="4"/>
                        <a:pt x="19" y="2"/>
                        <a:pt x="23" y="0"/>
                      </a:cubicBez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311" name="Freeform 102"/>
                <p:cNvSpPr>
                  <a:spLocks/>
                </p:cNvSpPr>
                <p:nvPr/>
              </p:nvSpPr>
              <p:spPr bwMode="auto">
                <a:xfrm>
                  <a:off x="4141788" y="5149850"/>
                  <a:ext cx="22225" cy="61913"/>
                </a:xfrm>
                <a:custGeom>
                  <a:avLst/>
                  <a:gdLst>
                    <a:gd name="T0" fmla="*/ 14 w 14"/>
                    <a:gd name="T1" fmla="*/ 0 h 39"/>
                    <a:gd name="T2" fmla="*/ 14 w 14"/>
                    <a:gd name="T3" fmla="*/ 38 h 39"/>
                    <a:gd name="T4" fmla="*/ 0 w 14"/>
                    <a:gd name="T5" fmla="*/ 39 h 39"/>
                    <a:gd name="T6" fmla="*/ 0 w 14"/>
                    <a:gd name="T7" fmla="*/ 1 h 39"/>
                    <a:gd name="T8" fmla="*/ 14 w 14"/>
                    <a:gd name="T9" fmla="*/ 0 h 39"/>
                  </a:gdLst>
                  <a:ahLst/>
                  <a:cxnLst>
                    <a:cxn ang="0">
                      <a:pos x="T0" y="T1"/>
                    </a:cxn>
                    <a:cxn ang="0">
                      <a:pos x="T2" y="T3"/>
                    </a:cxn>
                    <a:cxn ang="0">
                      <a:pos x="T4" y="T5"/>
                    </a:cxn>
                    <a:cxn ang="0">
                      <a:pos x="T6" y="T7"/>
                    </a:cxn>
                    <a:cxn ang="0">
                      <a:pos x="T8" y="T9"/>
                    </a:cxn>
                  </a:cxnLst>
                  <a:rect l="0" t="0" r="r" b="b"/>
                  <a:pathLst>
                    <a:path w="14" h="39">
                      <a:moveTo>
                        <a:pt x="14" y="0"/>
                      </a:moveTo>
                      <a:lnTo>
                        <a:pt x="14" y="38"/>
                      </a:lnTo>
                      <a:lnTo>
                        <a:pt x="0" y="39"/>
                      </a:lnTo>
                      <a:lnTo>
                        <a:pt x="0" y="1"/>
                      </a:lnTo>
                      <a:lnTo>
                        <a:pt x="14" y="0"/>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312" name="Freeform 103"/>
                <p:cNvSpPr>
                  <a:spLocks/>
                </p:cNvSpPr>
                <p:nvPr/>
              </p:nvSpPr>
              <p:spPr bwMode="auto">
                <a:xfrm>
                  <a:off x="4110038" y="5181600"/>
                  <a:ext cx="22225" cy="33338"/>
                </a:xfrm>
                <a:custGeom>
                  <a:avLst/>
                  <a:gdLst>
                    <a:gd name="T0" fmla="*/ 14 w 14"/>
                    <a:gd name="T1" fmla="*/ 0 h 21"/>
                    <a:gd name="T2" fmla="*/ 14 w 14"/>
                    <a:gd name="T3" fmla="*/ 19 h 21"/>
                    <a:gd name="T4" fmla="*/ 0 w 14"/>
                    <a:gd name="T5" fmla="*/ 21 h 21"/>
                    <a:gd name="T6" fmla="*/ 0 w 14"/>
                    <a:gd name="T7" fmla="*/ 1 h 21"/>
                    <a:gd name="T8" fmla="*/ 14 w 14"/>
                    <a:gd name="T9" fmla="*/ 0 h 21"/>
                  </a:gdLst>
                  <a:ahLst/>
                  <a:cxnLst>
                    <a:cxn ang="0">
                      <a:pos x="T0" y="T1"/>
                    </a:cxn>
                    <a:cxn ang="0">
                      <a:pos x="T2" y="T3"/>
                    </a:cxn>
                    <a:cxn ang="0">
                      <a:pos x="T4" y="T5"/>
                    </a:cxn>
                    <a:cxn ang="0">
                      <a:pos x="T6" y="T7"/>
                    </a:cxn>
                    <a:cxn ang="0">
                      <a:pos x="T8" y="T9"/>
                    </a:cxn>
                  </a:cxnLst>
                  <a:rect l="0" t="0" r="r" b="b"/>
                  <a:pathLst>
                    <a:path w="14" h="21">
                      <a:moveTo>
                        <a:pt x="14" y="0"/>
                      </a:moveTo>
                      <a:lnTo>
                        <a:pt x="14" y="19"/>
                      </a:lnTo>
                      <a:lnTo>
                        <a:pt x="0" y="21"/>
                      </a:lnTo>
                      <a:lnTo>
                        <a:pt x="0" y="1"/>
                      </a:lnTo>
                      <a:lnTo>
                        <a:pt x="14"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313" name="Rectangle 104"/>
                <p:cNvSpPr>
                  <a:spLocks noChangeArrowheads="1"/>
                </p:cNvSpPr>
                <p:nvPr/>
              </p:nvSpPr>
              <p:spPr bwMode="auto">
                <a:xfrm>
                  <a:off x="4076700" y="5095875"/>
                  <a:ext cx="22225" cy="12065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314" name="Freeform 105"/>
                <p:cNvSpPr>
                  <a:spLocks/>
                </p:cNvSpPr>
                <p:nvPr/>
              </p:nvSpPr>
              <p:spPr bwMode="auto">
                <a:xfrm>
                  <a:off x="4043363" y="5167313"/>
                  <a:ext cx="22225" cy="53975"/>
                </a:xfrm>
                <a:custGeom>
                  <a:avLst/>
                  <a:gdLst>
                    <a:gd name="T0" fmla="*/ 14 w 14"/>
                    <a:gd name="T1" fmla="*/ 0 h 34"/>
                    <a:gd name="T2" fmla="*/ 14 w 14"/>
                    <a:gd name="T3" fmla="*/ 32 h 34"/>
                    <a:gd name="T4" fmla="*/ 0 w 14"/>
                    <a:gd name="T5" fmla="*/ 34 h 34"/>
                    <a:gd name="T6" fmla="*/ 0 w 14"/>
                    <a:gd name="T7" fmla="*/ 2 h 34"/>
                    <a:gd name="T8" fmla="*/ 14 w 14"/>
                    <a:gd name="T9" fmla="*/ 0 h 34"/>
                  </a:gdLst>
                  <a:ahLst/>
                  <a:cxnLst>
                    <a:cxn ang="0">
                      <a:pos x="T0" y="T1"/>
                    </a:cxn>
                    <a:cxn ang="0">
                      <a:pos x="T2" y="T3"/>
                    </a:cxn>
                    <a:cxn ang="0">
                      <a:pos x="T4" y="T5"/>
                    </a:cxn>
                    <a:cxn ang="0">
                      <a:pos x="T6" y="T7"/>
                    </a:cxn>
                    <a:cxn ang="0">
                      <a:pos x="T8" y="T9"/>
                    </a:cxn>
                  </a:cxnLst>
                  <a:rect l="0" t="0" r="r" b="b"/>
                  <a:pathLst>
                    <a:path w="14" h="34">
                      <a:moveTo>
                        <a:pt x="14" y="0"/>
                      </a:moveTo>
                      <a:lnTo>
                        <a:pt x="14" y="32"/>
                      </a:lnTo>
                      <a:lnTo>
                        <a:pt x="0" y="34"/>
                      </a:lnTo>
                      <a:lnTo>
                        <a:pt x="0" y="2"/>
                      </a:lnTo>
                      <a:lnTo>
                        <a:pt x="14"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315" name="Freeform 106"/>
                <p:cNvSpPr>
                  <a:spLocks/>
                </p:cNvSpPr>
                <p:nvPr/>
              </p:nvSpPr>
              <p:spPr bwMode="auto">
                <a:xfrm>
                  <a:off x="4008438" y="5189538"/>
                  <a:ext cx="23813" cy="33338"/>
                </a:xfrm>
                <a:custGeom>
                  <a:avLst/>
                  <a:gdLst>
                    <a:gd name="T0" fmla="*/ 15 w 15"/>
                    <a:gd name="T1" fmla="*/ 0 h 21"/>
                    <a:gd name="T2" fmla="*/ 15 w 15"/>
                    <a:gd name="T3" fmla="*/ 20 h 21"/>
                    <a:gd name="T4" fmla="*/ 0 w 15"/>
                    <a:gd name="T5" fmla="*/ 21 h 21"/>
                    <a:gd name="T6" fmla="*/ 0 w 15"/>
                    <a:gd name="T7" fmla="*/ 0 h 21"/>
                    <a:gd name="T8" fmla="*/ 15 w 15"/>
                    <a:gd name="T9" fmla="*/ 0 h 21"/>
                  </a:gdLst>
                  <a:ahLst/>
                  <a:cxnLst>
                    <a:cxn ang="0">
                      <a:pos x="T0" y="T1"/>
                    </a:cxn>
                    <a:cxn ang="0">
                      <a:pos x="T2" y="T3"/>
                    </a:cxn>
                    <a:cxn ang="0">
                      <a:pos x="T4" y="T5"/>
                    </a:cxn>
                    <a:cxn ang="0">
                      <a:pos x="T6" y="T7"/>
                    </a:cxn>
                    <a:cxn ang="0">
                      <a:pos x="T8" y="T9"/>
                    </a:cxn>
                  </a:cxnLst>
                  <a:rect l="0" t="0" r="r" b="b"/>
                  <a:pathLst>
                    <a:path w="15" h="21">
                      <a:moveTo>
                        <a:pt x="15" y="0"/>
                      </a:moveTo>
                      <a:lnTo>
                        <a:pt x="15" y="20"/>
                      </a:lnTo>
                      <a:lnTo>
                        <a:pt x="0" y="21"/>
                      </a:lnTo>
                      <a:lnTo>
                        <a:pt x="0" y="0"/>
                      </a:lnTo>
                      <a:lnTo>
                        <a:pt x="15"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316" name="Freeform 107"/>
                <p:cNvSpPr>
                  <a:spLocks/>
                </p:cNvSpPr>
                <p:nvPr/>
              </p:nvSpPr>
              <p:spPr bwMode="auto">
                <a:xfrm>
                  <a:off x="3970338" y="5095875"/>
                  <a:ext cx="23813" cy="130175"/>
                </a:xfrm>
                <a:custGeom>
                  <a:avLst/>
                  <a:gdLst>
                    <a:gd name="T0" fmla="*/ 15 w 15"/>
                    <a:gd name="T1" fmla="*/ 0 h 82"/>
                    <a:gd name="T2" fmla="*/ 15 w 15"/>
                    <a:gd name="T3" fmla="*/ 80 h 82"/>
                    <a:gd name="T4" fmla="*/ 0 w 15"/>
                    <a:gd name="T5" fmla="*/ 82 h 82"/>
                    <a:gd name="T6" fmla="*/ 0 w 15"/>
                    <a:gd name="T7" fmla="*/ 0 h 82"/>
                    <a:gd name="T8" fmla="*/ 15 w 15"/>
                    <a:gd name="T9" fmla="*/ 0 h 82"/>
                  </a:gdLst>
                  <a:ahLst/>
                  <a:cxnLst>
                    <a:cxn ang="0">
                      <a:pos x="T0" y="T1"/>
                    </a:cxn>
                    <a:cxn ang="0">
                      <a:pos x="T2" y="T3"/>
                    </a:cxn>
                    <a:cxn ang="0">
                      <a:pos x="T4" y="T5"/>
                    </a:cxn>
                    <a:cxn ang="0">
                      <a:pos x="T6" y="T7"/>
                    </a:cxn>
                    <a:cxn ang="0">
                      <a:pos x="T8" y="T9"/>
                    </a:cxn>
                  </a:cxnLst>
                  <a:rect l="0" t="0" r="r" b="b"/>
                  <a:pathLst>
                    <a:path w="15" h="82">
                      <a:moveTo>
                        <a:pt x="15" y="0"/>
                      </a:moveTo>
                      <a:lnTo>
                        <a:pt x="15" y="80"/>
                      </a:lnTo>
                      <a:lnTo>
                        <a:pt x="0" y="82"/>
                      </a:lnTo>
                      <a:lnTo>
                        <a:pt x="0" y="0"/>
                      </a:lnTo>
                      <a:lnTo>
                        <a:pt x="15"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317" name="Freeform 108"/>
                <p:cNvSpPr>
                  <a:spLocks/>
                </p:cNvSpPr>
                <p:nvPr/>
              </p:nvSpPr>
              <p:spPr bwMode="auto">
                <a:xfrm>
                  <a:off x="3892550" y="4976813"/>
                  <a:ext cx="26988" cy="255588"/>
                </a:xfrm>
                <a:custGeom>
                  <a:avLst/>
                  <a:gdLst>
                    <a:gd name="T0" fmla="*/ 17 w 17"/>
                    <a:gd name="T1" fmla="*/ 1 h 161"/>
                    <a:gd name="T2" fmla="*/ 17 w 17"/>
                    <a:gd name="T3" fmla="*/ 159 h 161"/>
                    <a:gd name="T4" fmla="*/ 0 w 17"/>
                    <a:gd name="T5" fmla="*/ 161 h 161"/>
                    <a:gd name="T6" fmla="*/ 0 w 17"/>
                    <a:gd name="T7" fmla="*/ 0 h 161"/>
                    <a:gd name="T8" fmla="*/ 17 w 17"/>
                    <a:gd name="T9" fmla="*/ 1 h 161"/>
                  </a:gdLst>
                  <a:ahLst/>
                  <a:cxnLst>
                    <a:cxn ang="0">
                      <a:pos x="T0" y="T1"/>
                    </a:cxn>
                    <a:cxn ang="0">
                      <a:pos x="T2" y="T3"/>
                    </a:cxn>
                    <a:cxn ang="0">
                      <a:pos x="T4" y="T5"/>
                    </a:cxn>
                    <a:cxn ang="0">
                      <a:pos x="T6" y="T7"/>
                    </a:cxn>
                    <a:cxn ang="0">
                      <a:pos x="T8" y="T9"/>
                    </a:cxn>
                  </a:cxnLst>
                  <a:rect l="0" t="0" r="r" b="b"/>
                  <a:pathLst>
                    <a:path w="17" h="161">
                      <a:moveTo>
                        <a:pt x="17" y="1"/>
                      </a:moveTo>
                      <a:lnTo>
                        <a:pt x="17" y="159"/>
                      </a:lnTo>
                      <a:lnTo>
                        <a:pt x="0" y="161"/>
                      </a:lnTo>
                      <a:lnTo>
                        <a:pt x="0" y="0"/>
                      </a:lnTo>
                      <a:lnTo>
                        <a:pt x="17" y="1"/>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318" name="Freeform 109"/>
                <p:cNvSpPr>
                  <a:spLocks/>
                </p:cNvSpPr>
                <p:nvPr/>
              </p:nvSpPr>
              <p:spPr bwMode="auto">
                <a:xfrm>
                  <a:off x="3932238" y="5160963"/>
                  <a:ext cx="26988" cy="68263"/>
                </a:xfrm>
                <a:custGeom>
                  <a:avLst/>
                  <a:gdLst>
                    <a:gd name="T0" fmla="*/ 17 w 17"/>
                    <a:gd name="T1" fmla="*/ 0 h 43"/>
                    <a:gd name="T2" fmla="*/ 17 w 17"/>
                    <a:gd name="T3" fmla="*/ 42 h 43"/>
                    <a:gd name="T4" fmla="*/ 0 w 17"/>
                    <a:gd name="T5" fmla="*/ 43 h 43"/>
                    <a:gd name="T6" fmla="*/ 0 w 17"/>
                    <a:gd name="T7" fmla="*/ 0 h 43"/>
                    <a:gd name="T8" fmla="*/ 17 w 17"/>
                    <a:gd name="T9" fmla="*/ 0 h 43"/>
                  </a:gdLst>
                  <a:ahLst/>
                  <a:cxnLst>
                    <a:cxn ang="0">
                      <a:pos x="T0" y="T1"/>
                    </a:cxn>
                    <a:cxn ang="0">
                      <a:pos x="T2" y="T3"/>
                    </a:cxn>
                    <a:cxn ang="0">
                      <a:pos x="T4" y="T5"/>
                    </a:cxn>
                    <a:cxn ang="0">
                      <a:pos x="T6" y="T7"/>
                    </a:cxn>
                    <a:cxn ang="0">
                      <a:pos x="T8" y="T9"/>
                    </a:cxn>
                  </a:cxnLst>
                  <a:rect l="0" t="0" r="r" b="b"/>
                  <a:pathLst>
                    <a:path w="17" h="43">
                      <a:moveTo>
                        <a:pt x="17" y="0"/>
                      </a:moveTo>
                      <a:lnTo>
                        <a:pt x="17" y="42"/>
                      </a:lnTo>
                      <a:lnTo>
                        <a:pt x="0" y="43"/>
                      </a:lnTo>
                      <a:lnTo>
                        <a:pt x="0" y="0"/>
                      </a:lnTo>
                      <a:lnTo>
                        <a:pt x="17"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319" name="Freeform 110"/>
                <p:cNvSpPr>
                  <a:spLocks/>
                </p:cNvSpPr>
                <p:nvPr/>
              </p:nvSpPr>
              <p:spPr bwMode="auto">
                <a:xfrm>
                  <a:off x="5137150" y="4656138"/>
                  <a:ext cx="28575" cy="109538"/>
                </a:xfrm>
                <a:custGeom>
                  <a:avLst/>
                  <a:gdLst>
                    <a:gd name="T0" fmla="*/ 16 w 18"/>
                    <a:gd name="T1" fmla="*/ 0 h 69"/>
                    <a:gd name="T2" fmla="*/ 18 w 18"/>
                    <a:gd name="T3" fmla="*/ 68 h 69"/>
                    <a:gd name="T4" fmla="*/ 1 w 18"/>
                    <a:gd name="T5" fmla="*/ 69 h 69"/>
                    <a:gd name="T6" fmla="*/ 0 w 18"/>
                    <a:gd name="T7" fmla="*/ 3 h 69"/>
                    <a:gd name="T8" fmla="*/ 16 w 18"/>
                    <a:gd name="T9" fmla="*/ 0 h 69"/>
                  </a:gdLst>
                  <a:ahLst/>
                  <a:cxnLst>
                    <a:cxn ang="0">
                      <a:pos x="T0" y="T1"/>
                    </a:cxn>
                    <a:cxn ang="0">
                      <a:pos x="T2" y="T3"/>
                    </a:cxn>
                    <a:cxn ang="0">
                      <a:pos x="T4" y="T5"/>
                    </a:cxn>
                    <a:cxn ang="0">
                      <a:pos x="T6" y="T7"/>
                    </a:cxn>
                    <a:cxn ang="0">
                      <a:pos x="T8" y="T9"/>
                    </a:cxn>
                  </a:cxnLst>
                  <a:rect l="0" t="0" r="r" b="b"/>
                  <a:pathLst>
                    <a:path w="18" h="69">
                      <a:moveTo>
                        <a:pt x="16" y="0"/>
                      </a:moveTo>
                      <a:lnTo>
                        <a:pt x="18" y="68"/>
                      </a:lnTo>
                      <a:lnTo>
                        <a:pt x="1" y="69"/>
                      </a:lnTo>
                      <a:lnTo>
                        <a:pt x="0" y="3"/>
                      </a:lnTo>
                      <a:lnTo>
                        <a:pt x="16"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320" name="Freeform 111"/>
                <p:cNvSpPr>
                  <a:spLocks/>
                </p:cNvSpPr>
                <p:nvPr/>
              </p:nvSpPr>
              <p:spPr bwMode="auto">
                <a:xfrm>
                  <a:off x="5214938" y="4686300"/>
                  <a:ext cx="25400" cy="69850"/>
                </a:xfrm>
                <a:custGeom>
                  <a:avLst/>
                  <a:gdLst>
                    <a:gd name="T0" fmla="*/ 16 w 16"/>
                    <a:gd name="T1" fmla="*/ 0 h 44"/>
                    <a:gd name="T2" fmla="*/ 16 w 16"/>
                    <a:gd name="T3" fmla="*/ 42 h 44"/>
                    <a:gd name="T4" fmla="*/ 0 w 16"/>
                    <a:gd name="T5" fmla="*/ 44 h 44"/>
                    <a:gd name="T6" fmla="*/ 0 w 16"/>
                    <a:gd name="T7" fmla="*/ 1 h 44"/>
                    <a:gd name="T8" fmla="*/ 16 w 16"/>
                    <a:gd name="T9" fmla="*/ 0 h 44"/>
                  </a:gdLst>
                  <a:ahLst/>
                  <a:cxnLst>
                    <a:cxn ang="0">
                      <a:pos x="T0" y="T1"/>
                    </a:cxn>
                    <a:cxn ang="0">
                      <a:pos x="T2" y="T3"/>
                    </a:cxn>
                    <a:cxn ang="0">
                      <a:pos x="T4" y="T5"/>
                    </a:cxn>
                    <a:cxn ang="0">
                      <a:pos x="T6" y="T7"/>
                    </a:cxn>
                    <a:cxn ang="0">
                      <a:pos x="T8" y="T9"/>
                    </a:cxn>
                  </a:cxnLst>
                  <a:rect l="0" t="0" r="r" b="b"/>
                  <a:pathLst>
                    <a:path w="16" h="44">
                      <a:moveTo>
                        <a:pt x="16" y="0"/>
                      </a:moveTo>
                      <a:lnTo>
                        <a:pt x="16" y="42"/>
                      </a:lnTo>
                      <a:lnTo>
                        <a:pt x="0" y="44"/>
                      </a:lnTo>
                      <a:lnTo>
                        <a:pt x="0" y="1"/>
                      </a:lnTo>
                      <a:lnTo>
                        <a:pt x="16"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321" name="Freeform 112"/>
                <p:cNvSpPr>
                  <a:spLocks/>
                </p:cNvSpPr>
                <p:nvPr/>
              </p:nvSpPr>
              <p:spPr bwMode="auto">
                <a:xfrm>
                  <a:off x="5251450" y="4614863"/>
                  <a:ext cx="26988" cy="138113"/>
                </a:xfrm>
                <a:custGeom>
                  <a:avLst/>
                  <a:gdLst>
                    <a:gd name="T0" fmla="*/ 16 w 17"/>
                    <a:gd name="T1" fmla="*/ 0 h 87"/>
                    <a:gd name="T2" fmla="*/ 17 w 17"/>
                    <a:gd name="T3" fmla="*/ 84 h 87"/>
                    <a:gd name="T4" fmla="*/ 0 w 17"/>
                    <a:gd name="T5" fmla="*/ 87 h 87"/>
                    <a:gd name="T6" fmla="*/ 0 w 17"/>
                    <a:gd name="T7" fmla="*/ 3 h 87"/>
                    <a:gd name="T8" fmla="*/ 16 w 17"/>
                    <a:gd name="T9" fmla="*/ 0 h 87"/>
                  </a:gdLst>
                  <a:ahLst/>
                  <a:cxnLst>
                    <a:cxn ang="0">
                      <a:pos x="T0" y="T1"/>
                    </a:cxn>
                    <a:cxn ang="0">
                      <a:pos x="T2" y="T3"/>
                    </a:cxn>
                    <a:cxn ang="0">
                      <a:pos x="T4" y="T5"/>
                    </a:cxn>
                    <a:cxn ang="0">
                      <a:pos x="T6" y="T7"/>
                    </a:cxn>
                    <a:cxn ang="0">
                      <a:pos x="T8" y="T9"/>
                    </a:cxn>
                  </a:cxnLst>
                  <a:rect l="0" t="0" r="r" b="b"/>
                  <a:pathLst>
                    <a:path w="17" h="87">
                      <a:moveTo>
                        <a:pt x="16" y="0"/>
                      </a:moveTo>
                      <a:lnTo>
                        <a:pt x="17" y="84"/>
                      </a:lnTo>
                      <a:lnTo>
                        <a:pt x="0" y="87"/>
                      </a:lnTo>
                      <a:lnTo>
                        <a:pt x="0" y="3"/>
                      </a:lnTo>
                      <a:lnTo>
                        <a:pt x="16"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322" name="Freeform 113"/>
                <p:cNvSpPr>
                  <a:spLocks/>
                </p:cNvSpPr>
                <p:nvPr/>
              </p:nvSpPr>
              <p:spPr bwMode="auto">
                <a:xfrm>
                  <a:off x="5289550" y="4710113"/>
                  <a:ext cx="26988" cy="34925"/>
                </a:xfrm>
                <a:custGeom>
                  <a:avLst/>
                  <a:gdLst>
                    <a:gd name="T0" fmla="*/ 17 w 17"/>
                    <a:gd name="T1" fmla="*/ 0 h 22"/>
                    <a:gd name="T2" fmla="*/ 17 w 17"/>
                    <a:gd name="T3" fmla="*/ 21 h 22"/>
                    <a:gd name="T4" fmla="*/ 0 w 17"/>
                    <a:gd name="T5" fmla="*/ 22 h 22"/>
                    <a:gd name="T6" fmla="*/ 0 w 17"/>
                    <a:gd name="T7" fmla="*/ 1 h 22"/>
                    <a:gd name="T8" fmla="*/ 17 w 17"/>
                    <a:gd name="T9" fmla="*/ 0 h 22"/>
                  </a:gdLst>
                  <a:ahLst/>
                  <a:cxnLst>
                    <a:cxn ang="0">
                      <a:pos x="T0" y="T1"/>
                    </a:cxn>
                    <a:cxn ang="0">
                      <a:pos x="T2" y="T3"/>
                    </a:cxn>
                    <a:cxn ang="0">
                      <a:pos x="T4" y="T5"/>
                    </a:cxn>
                    <a:cxn ang="0">
                      <a:pos x="T6" y="T7"/>
                    </a:cxn>
                    <a:cxn ang="0">
                      <a:pos x="T8" y="T9"/>
                    </a:cxn>
                  </a:cxnLst>
                  <a:rect l="0" t="0" r="r" b="b"/>
                  <a:pathLst>
                    <a:path w="17" h="22">
                      <a:moveTo>
                        <a:pt x="17" y="0"/>
                      </a:moveTo>
                      <a:lnTo>
                        <a:pt x="17" y="21"/>
                      </a:lnTo>
                      <a:lnTo>
                        <a:pt x="0" y="22"/>
                      </a:lnTo>
                      <a:lnTo>
                        <a:pt x="0" y="1"/>
                      </a:lnTo>
                      <a:lnTo>
                        <a:pt x="17"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323" name="Freeform 114"/>
                <p:cNvSpPr>
                  <a:spLocks/>
                </p:cNvSpPr>
                <p:nvPr/>
              </p:nvSpPr>
              <p:spPr bwMode="auto">
                <a:xfrm>
                  <a:off x="5173663" y="4503738"/>
                  <a:ext cx="30163" cy="257175"/>
                </a:xfrm>
                <a:custGeom>
                  <a:avLst/>
                  <a:gdLst>
                    <a:gd name="T0" fmla="*/ 17 w 19"/>
                    <a:gd name="T1" fmla="*/ 0 h 162"/>
                    <a:gd name="T2" fmla="*/ 19 w 19"/>
                    <a:gd name="T3" fmla="*/ 161 h 162"/>
                    <a:gd name="T4" fmla="*/ 2 w 19"/>
                    <a:gd name="T5" fmla="*/ 162 h 162"/>
                    <a:gd name="T6" fmla="*/ 0 w 19"/>
                    <a:gd name="T7" fmla="*/ 3 h 162"/>
                    <a:gd name="T8" fmla="*/ 17 w 19"/>
                    <a:gd name="T9" fmla="*/ 0 h 162"/>
                  </a:gdLst>
                  <a:ahLst/>
                  <a:cxnLst>
                    <a:cxn ang="0">
                      <a:pos x="T0" y="T1"/>
                    </a:cxn>
                    <a:cxn ang="0">
                      <a:pos x="T2" y="T3"/>
                    </a:cxn>
                    <a:cxn ang="0">
                      <a:pos x="T4" y="T5"/>
                    </a:cxn>
                    <a:cxn ang="0">
                      <a:pos x="T6" y="T7"/>
                    </a:cxn>
                    <a:cxn ang="0">
                      <a:pos x="T8" y="T9"/>
                    </a:cxn>
                  </a:cxnLst>
                  <a:rect l="0" t="0" r="r" b="b"/>
                  <a:pathLst>
                    <a:path w="19" h="162">
                      <a:moveTo>
                        <a:pt x="17" y="0"/>
                      </a:moveTo>
                      <a:lnTo>
                        <a:pt x="19" y="161"/>
                      </a:lnTo>
                      <a:lnTo>
                        <a:pt x="2" y="162"/>
                      </a:lnTo>
                      <a:lnTo>
                        <a:pt x="0" y="3"/>
                      </a:lnTo>
                      <a:lnTo>
                        <a:pt x="17"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324" name="Freeform 115"/>
                <p:cNvSpPr>
                  <a:spLocks/>
                </p:cNvSpPr>
                <p:nvPr/>
              </p:nvSpPr>
              <p:spPr bwMode="auto">
                <a:xfrm>
                  <a:off x="5327650" y="4683125"/>
                  <a:ext cx="26988" cy="58738"/>
                </a:xfrm>
                <a:custGeom>
                  <a:avLst/>
                  <a:gdLst>
                    <a:gd name="T0" fmla="*/ 17 w 17"/>
                    <a:gd name="T1" fmla="*/ 0 h 37"/>
                    <a:gd name="T2" fmla="*/ 17 w 17"/>
                    <a:gd name="T3" fmla="*/ 35 h 37"/>
                    <a:gd name="T4" fmla="*/ 0 w 17"/>
                    <a:gd name="T5" fmla="*/ 37 h 37"/>
                    <a:gd name="T6" fmla="*/ 0 w 17"/>
                    <a:gd name="T7" fmla="*/ 3 h 37"/>
                    <a:gd name="T8" fmla="*/ 17 w 17"/>
                    <a:gd name="T9" fmla="*/ 0 h 37"/>
                  </a:gdLst>
                  <a:ahLst/>
                  <a:cxnLst>
                    <a:cxn ang="0">
                      <a:pos x="T0" y="T1"/>
                    </a:cxn>
                    <a:cxn ang="0">
                      <a:pos x="T2" y="T3"/>
                    </a:cxn>
                    <a:cxn ang="0">
                      <a:pos x="T4" y="T5"/>
                    </a:cxn>
                    <a:cxn ang="0">
                      <a:pos x="T6" y="T7"/>
                    </a:cxn>
                    <a:cxn ang="0">
                      <a:pos x="T8" y="T9"/>
                    </a:cxn>
                  </a:cxnLst>
                  <a:rect l="0" t="0" r="r" b="b"/>
                  <a:pathLst>
                    <a:path w="17" h="37">
                      <a:moveTo>
                        <a:pt x="17" y="0"/>
                      </a:moveTo>
                      <a:lnTo>
                        <a:pt x="17" y="35"/>
                      </a:lnTo>
                      <a:lnTo>
                        <a:pt x="0" y="37"/>
                      </a:lnTo>
                      <a:lnTo>
                        <a:pt x="0" y="3"/>
                      </a:lnTo>
                      <a:lnTo>
                        <a:pt x="17"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325" name="Freeform 116"/>
                <p:cNvSpPr>
                  <a:spLocks/>
                </p:cNvSpPr>
                <p:nvPr/>
              </p:nvSpPr>
              <p:spPr bwMode="auto">
                <a:xfrm>
                  <a:off x="5403850" y="4692650"/>
                  <a:ext cx="25400" cy="39688"/>
                </a:xfrm>
                <a:custGeom>
                  <a:avLst/>
                  <a:gdLst>
                    <a:gd name="T0" fmla="*/ 16 w 16"/>
                    <a:gd name="T1" fmla="*/ 0 h 25"/>
                    <a:gd name="T2" fmla="*/ 16 w 16"/>
                    <a:gd name="T3" fmla="*/ 22 h 25"/>
                    <a:gd name="T4" fmla="*/ 1 w 16"/>
                    <a:gd name="T5" fmla="*/ 25 h 25"/>
                    <a:gd name="T6" fmla="*/ 0 w 16"/>
                    <a:gd name="T7" fmla="*/ 3 h 25"/>
                    <a:gd name="T8" fmla="*/ 16 w 16"/>
                    <a:gd name="T9" fmla="*/ 0 h 25"/>
                  </a:gdLst>
                  <a:ahLst/>
                  <a:cxnLst>
                    <a:cxn ang="0">
                      <a:pos x="T0" y="T1"/>
                    </a:cxn>
                    <a:cxn ang="0">
                      <a:pos x="T2" y="T3"/>
                    </a:cxn>
                    <a:cxn ang="0">
                      <a:pos x="T4" y="T5"/>
                    </a:cxn>
                    <a:cxn ang="0">
                      <a:pos x="T6" y="T7"/>
                    </a:cxn>
                    <a:cxn ang="0">
                      <a:pos x="T8" y="T9"/>
                    </a:cxn>
                  </a:cxnLst>
                  <a:rect l="0" t="0" r="r" b="b"/>
                  <a:pathLst>
                    <a:path w="16" h="25">
                      <a:moveTo>
                        <a:pt x="16" y="0"/>
                      </a:moveTo>
                      <a:lnTo>
                        <a:pt x="16" y="22"/>
                      </a:lnTo>
                      <a:lnTo>
                        <a:pt x="1" y="25"/>
                      </a:lnTo>
                      <a:lnTo>
                        <a:pt x="0" y="3"/>
                      </a:lnTo>
                      <a:lnTo>
                        <a:pt x="16"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326" name="Freeform 117"/>
                <p:cNvSpPr>
                  <a:spLocks/>
                </p:cNvSpPr>
                <p:nvPr/>
              </p:nvSpPr>
              <p:spPr bwMode="auto">
                <a:xfrm>
                  <a:off x="5440363" y="4654550"/>
                  <a:ext cx="26988" cy="73025"/>
                </a:xfrm>
                <a:custGeom>
                  <a:avLst/>
                  <a:gdLst>
                    <a:gd name="T0" fmla="*/ 17 w 17"/>
                    <a:gd name="T1" fmla="*/ 0 h 46"/>
                    <a:gd name="T2" fmla="*/ 17 w 17"/>
                    <a:gd name="T3" fmla="*/ 43 h 46"/>
                    <a:gd name="T4" fmla="*/ 2 w 17"/>
                    <a:gd name="T5" fmla="*/ 46 h 46"/>
                    <a:gd name="T6" fmla="*/ 0 w 17"/>
                    <a:gd name="T7" fmla="*/ 1 h 46"/>
                    <a:gd name="T8" fmla="*/ 17 w 17"/>
                    <a:gd name="T9" fmla="*/ 0 h 46"/>
                  </a:gdLst>
                  <a:ahLst/>
                  <a:cxnLst>
                    <a:cxn ang="0">
                      <a:pos x="T0" y="T1"/>
                    </a:cxn>
                    <a:cxn ang="0">
                      <a:pos x="T2" y="T3"/>
                    </a:cxn>
                    <a:cxn ang="0">
                      <a:pos x="T4" y="T5"/>
                    </a:cxn>
                    <a:cxn ang="0">
                      <a:pos x="T6" y="T7"/>
                    </a:cxn>
                    <a:cxn ang="0">
                      <a:pos x="T8" y="T9"/>
                    </a:cxn>
                  </a:cxnLst>
                  <a:rect l="0" t="0" r="r" b="b"/>
                  <a:pathLst>
                    <a:path w="17" h="46">
                      <a:moveTo>
                        <a:pt x="17" y="0"/>
                      </a:moveTo>
                      <a:lnTo>
                        <a:pt x="17" y="43"/>
                      </a:lnTo>
                      <a:lnTo>
                        <a:pt x="2" y="46"/>
                      </a:lnTo>
                      <a:lnTo>
                        <a:pt x="0" y="1"/>
                      </a:lnTo>
                      <a:lnTo>
                        <a:pt x="17"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327" name="Freeform 118"/>
                <p:cNvSpPr>
                  <a:spLocks/>
                </p:cNvSpPr>
                <p:nvPr/>
              </p:nvSpPr>
              <p:spPr bwMode="auto">
                <a:xfrm>
                  <a:off x="5481638" y="4700588"/>
                  <a:ext cx="23813" cy="20638"/>
                </a:xfrm>
                <a:custGeom>
                  <a:avLst/>
                  <a:gdLst>
                    <a:gd name="T0" fmla="*/ 15 w 15"/>
                    <a:gd name="T1" fmla="*/ 0 h 13"/>
                    <a:gd name="T2" fmla="*/ 15 w 15"/>
                    <a:gd name="T3" fmla="*/ 12 h 13"/>
                    <a:gd name="T4" fmla="*/ 0 w 15"/>
                    <a:gd name="T5" fmla="*/ 13 h 13"/>
                    <a:gd name="T6" fmla="*/ 0 w 15"/>
                    <a:gd name="T7" fmla="*/ 2 h 13"/>
                    <a:gd name="T8" fmla="*/ 15 w 15"/>
                    <a:gd name="T9" fmla="*/ 0 h 13"/>
                  </a:gdLst>
                  <a:ahLst/>
                  <a:cxnLst>
                    <a:cxn ang="0">
                      <a:pos x="T0" y="T1"/>
                    </a:cxn>
                    <a:cxn ang="0">
                      <a:pos x="T2" y="T3"/>
                    </a:cxn>
                    <a:cxn ang="0">
                      <a:pos x="T4" y="T5"/>
                    </a:cxn>
                    <a:cxn ang="0">
                      <a:pos x="T6" y="T7"/>
                    </a:cxn>
                    <a:cxn ang="0">
                      <a:pos x="T8" y="T9"/>
                    </a:cxn>
                  </a:cxnLst>
                  <a:rect l="0" t="0" r="r" b="b"/>
                  <a:pathLst>
                    <a:path w="15" h="13">
                      <a:moveTo>
                        <a:pt x="15" y="0"/>
                      </a:moveTo>
                      <a:lnTo>
                        <a:pt x="15" y="12"/>
                      </a:lnTo>
                      <a:lnTo>
                        <a:pt x="0" y="13"/>
                      </a:lnTo>
                      <a:lnTo>
                        <a:pt x="0" y="2"/>
                      </a:lnTo>
                      <a:lnTo>
                        <a:pt x="15"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328" name="Freeform 119"/>
                <p:cNvSpPr>
                  <a:spLocks/>
                </p:cNvSpPr>
                <p:nvPr/>
              </p:nvSpPr>
              <p:spPr bwMode="auto">
                <a:xfrm>
                  <a:off x="5365750" y="4600575"/>
                  <a:ext cx="26988" cy="136525"/>
                </a:xfrm>
                <a:custGeom>
                  <a:avLst/>
                  <a:gdLst>
                    <a:gd name="T0" fmla="*/ 17 w 17"/>
                    <a:gd name="T1" fmla="*/ 0 h 86"/>
                    <a:gd name="T2" fmla="*/ 17 w 17"/>
                    <a:gd name="T3" fmla="*/ 84 h 86"/>
                    <a:gd name="T4" fmla="*/ 1 w 17"/>
                    <a:gd name="T5" fmla="*/ 86 h 86"/>
                    <a:gd name="T6" fmla="*/ 0 w 17"/>
                    <a:gd name="T7" fmla="*/ 3 h 86"/>
                    <a:gd name="T8" fmla="*/ 17 w 17"/>
                    <a:gd name="T9" fmla="*/ 0 h 86"/>
                  </a:gdLst>
                  <a:ahLst/>
                  <a:cxnLst>
                    <a:cxn ang="0">
                      <a:pos x="T0" y="T1"/>
                    </a:cxn>
                    <a:cxn ang="0">
                      <a:pos x="T2" y="T3"/>
                    </a:cxn>
                    <a:cxn ang="0">
                      <a:pos x="T4" y="T5"/>
                    </a:cxn>
                    <a:cxn ang="0">
                      <a:pos x="T6" y="T7"/>
                    </a:cxn>
                    <a:cxn ang="0">
                      <a:pos x="T8" y="T9"/>
                    </a:cxn>
                  </a:cxnLst>
                  <a:rect l="0" t="0" r="r" b="b"/>
                  <a:pathLst>
                    <a:path w="17" h="86">
                      <a:moveTo>
                        <a:pt x="17" y="0"/>
                      </a:moveTo>
                      <a:lnTo>
                        <a:pt x="17" y="84"/>
                      </a:lnTo>
                      <a:lnTo>
                        <a:pt x="1" y="86"/>
                      </a:lnTo>
                      <a:lnTo>
                        <a:pt x="0" y="3"/>
                      </a:lnTo>
                      <a:lnTo>
                        <a:pt x="17"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329" name="Freeform 120"/>
                <p:cNvSpPr>
                  <a:spLocks/>
                </p:cNvSpPr>
                <p:nvPr/>
              </p:nvSpPr>
              <p:spPr bwMode="auto">
                <a:xfrm>
                  <a:off x="4283075" y="4656138"/>
                  <a:ext cx="30163" cy="109538"/>
                </a:xfrm>
                <a:custGeom>
                  <a:avLst/>
                  <a:gdLst>
                    <a:gd name="T0" fmla="*/ 0 w 19"/>
                    <a:gd name="T1" fmla="*/ 0 h 69"/>
                    <a:gd name="T2" fmla="*/ 0 w 19"/>
                    <a:gd name="T3" fmla="*/ 68 h 69"/>
                    <a:gd name="T4" fmla="*/ 17 w 19"/>
                    <a:gd name="T5" fmla="*/ 69 h 69"/>
                    <a:gd name="T6" fmla="*/ 19 w 19"/>
                    <a:gd name="T7" fmla="*/ 3 h 69"/>
                    <a:gd name="T8" fmla="*/ 0 w 19"/>
                    <a:gd name="T9" fmla="*/ 0 h 69"/>
                  </a:gdLst>
                  <a:ahLst/>
                  <a:cxnLst>
                    <a:cxn ang="0">
                      <a:pos x="T0" y="T1"/>
                    </a:cxn>
                    <a:cxn ang="0">
                      <a:pos x="T2" y="T3"/>
                    </a:cxn>
                    <a:cxn ang="0">
                      <a:pos x="T4" y="T5"/>
                    </a:cxn>
                    <a:cxn ang="0">
                      <a:pos x="T6" y="T7"/>
                    </a:cxn>
                    <a:cxn ang="0">
                      <a:pos x="T8" y="T9"/>
                    </a:cxn>
                  </a:cxnLst>
                  <a:rect l="0" t="0" r="r" b="b"/>
                  <a:pathLst>
                    <a:path w="19" h="69">
                      <a:moveTo>
                        <a:pt x="0" y="0"/>
                      </a:moveTo>
                      <a:lnTo>
                        <a:pt x="0" y="68"/>
                      </a:lnTo>
                      <a:lnTo>
                        <a:pt x="17" y="69"/>
                      </a:lnTo>
                      <a:lnTo>
                        <a:pt x="19" y="3"/>
                      </a:lnTo>
                      <a:lnTo>
                        <a:pt x="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330" name="Freeform 121"/>
                <p:cNvSpPr>
                  <a:spLocks/>
                </p:cNvSpPr>
                <p:nvPr/>
              </p:nvSpPr>
              <p:spPr bwMode="auto">
                <a:xfrm>
                  <a:off x="4198938" y="4686300"/>
                  <a:ext cx="28575" cy="69850"/>
                </a:xfrm>
                <a:custGeom>
                  <a:avLst/>
                  <a:gdLst>
                    <a:gd name="T0" fmla="*/ 0 w 18"/>
                    <a:gd name="T1" fmla="*/ 0 h 44"/>
                    <a:gd name="T2" fmla="*/ 0 w 18"/>
                    <a:gd name="T3" fmla="*/ 42 h 44"/>
                    <a:gd name="T4" fmla="*/ 18 w 18"/>
                    <a:gd name="T5" fmla="*/ 44 h 44"/>
                    <a:gd name="T6" fmla="*/ 18 w 18"/>
                    <a:gd name="T7" fmla="*/ 1 h 44"/>
                    <a:gd name="T8" fmla="*/ 0 w 18"/>
                    <a:gd name="T9" fmla="*/ 0 h 44"/>
                  </a:gdLst>
                  <a:ahLst/>
                  <a:cxnLst>
                    <a:cxn ang="0">
                      <a:pos x="T0" y="T1"/>
                    </a:cxn>
                    <a:cxn ang="0">
                      <a:pos x="T2" y="T3"/>
                    </a:cxn>
                    <a:cxn ang="0">
                      <a:pos x="T4" y="T5"/>
                    </a:cxn>
                    <a:cxn ang="0">
                      <a:pos x="T6" y="T7"/>
                    </a:cxn>
                    <a:cxn ang="0">
                      <a:pos x="T8" y="T9"/>
                    </a:cxn>
                  </a:cxnLst>
                  <a:rect l="0" t="0" r="r" b="b"/>
                  <a:pathLst>
                    <a:path w="18" h="44">
                      <a:moveTo>
                        <a:pt x="0" y="0"/>
                      </a:moveTo>
                      <a:lnTo>
                        <a:pt x="0" y="42"/>
                      </a:lnTo>
                      <a:lnTo>
                        <a:pt x="18" y="44"/>
                      </a:lnTo>
                      <a:lnTo>
                        <a:pt x="18" y="1"/>
                      </a:lnTo>
                      <a:lnTo>
                        <a:pt x="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331" name="Freeform 122"/>
                <p:cNvSpPr>
                  <a:spLocks/>
                </p:cNvSpPr>
                <p:nvPr/>
              </p:nvSpPr>
              <p:spPr bwMode="auto">
                <a:xfrm>
                  <a:off x="4157663" y="4614863"/>
                  <a:ext cx="30163" cy="138113"/>
                </a:xfrm>
                <a:custGeom>
                  <a:avLst/>
                  <a:gdLst>
                    <a:gd name="T0" fmla="*/ 1 w 19"/>
                    <a:gd name="T1" fmla="*/ 0 h 87"/>
                    <a:gd name="T2" fmla="*/ 0 w 19"/>
                    <a:gd name="T3" fmla="*/ 84 h 87"/>
                    <a:gd name="T4" fmla="*/ 18 w 19"/>
                    <a:gd name="T5" fmla="*/ 87 h 87"/>
                    <a:gd name="T6" fmla="*/ 19 w 19"/>
                    <a:gd name="T7" fmla="*/ 3 h 87"/>
                    <a:gd name="T8" fmla="*/ 1 w 19"/>
                    <a:gd name="T9" fmla="*/ 0 h 87"/>
                  </a:gdLst>
                  <a:ahLst/>
                  <a:cxnLst>
                    <a:cxn ang="0">
                      <a:pos x="T0" y="T1"/>
                    </a:cxn>
                    <a:cxn ang="0">
                      <a:pos x="T2" y="T3"/>
                    </a:cxn>
                    <a:cxn ang="0">
                      <a:pos x="T4" y="T5"/>
                    </a:cxn>
                    <a:cxn ang="0">
                      <a:pos x="T6" y="T7"/>
                    </a:cxn>
                    <a:cxn ang="0">
                      <a:pos x="T8" y="T9"/>
                    </a:cxn>
                  </a:cxnLst>
                  <a:rect l="0" t="0" r="r" b="b"/>
                  <a:pathLst>
                    <a:path w="19" h="87">
                      <a:moveTo>
                        <a:pt x="1" y="0"/>
                      </a:moveTo>
                      <a:lnTo>
                        <a:pt x="0" y="84"/>
                      </a:lnTo>
                      <a:lnTo>
                        <a:pt x="18" y="87"/>
                      </a:lnTo>
                      <a:lnTo>
                        <a:pt x="19" y="3"/>
                      </a:lnTo>
                      <a:lnTo>
                        <a:pt x="1"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332" name="Freeform 123"/>
                <p:cNvSpPr>
                  <a:spLocks/>
                </p:cNvSpPr>
                <p:nvPr/>
              </p:nvSpPr>
              <p:spPr bwMode="auto">
                <a:xfrm>
                  <a:off x="4116388" y="4710113"/>
                  <a:ext cx="30163" cy="34925"/>
                </a:xfrm>
                <a:custGeom>
                  <a:avLst/>
                  <a:gdLst>
                    <a:gd name="T0" fmla="*/ 0 w 19"/>
                    <a:gd name="T1" fmla="*/ 0 h 22"/>
                    <a:gd name="T2" fmla="*/ 0 w 19"/>
                    <a:gd name="T3" fmla="*/ 21 h 22"/>
                    <a:gd name="T4" fmla="*/ 17 w 19"/>
                    <a:gd name="T5" fmla="*/ 22 h 22"/>
                    <a:gd name="T6" fmla="*/ 19 w 19"/>
                    <a:gd name="T7" fmla="*/ 1 h 22"/>
                    <a:gd name="T8" fmla="*/ 0 w 19"/>
                    <a:gd name="T9" fmla="*/ 0 h 22"/>
                  </a:gdLst>
                  <a:ahLst/>
                  <a:cxnLst>
                    <a:cxn ang="0">
                      <a:pos x="T0" y="T1"/>
                    </a:cxn>
                    <a:cxn ang="0">
                      <a:pos x="T2" y="T3"/>
                    </a:cxn>
                    <a:cxn ang="0">
                      <a:pos x="T4" y="T5"/>
                    </a:cxn>
                    <a:cxn ang="0">
                      <a:pos x="T6" y="T7"/>
                    </a:cxn>
                    <a:cxn ang="0">
                      <a:pos x="T8" y="T9"/>
                    </a:cxn>
                  </a:cxnLst>
                  <a:rect l="0" t="0" r="r" b="b"/>
                  <a:pathLst>
                    <a:path w="19" h="22">
                      <a:moveTo>
                        <a:pt x="0" y="0"/>
                      </a:moveTo>
                      <a:lnTo>
                        <a:pt x="0" y="21"/>
                      </a:lnTo>
                      <a:lnTo>
                        <a:pt x="17" y="22"/>
                      </a:lnTo>
                      <a:lnTo>
                        <a:pt x="19" y="1"/>
                      </a:lnTo>
                      <a:lnTo>
                        <a:pt x="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333" name="Freeform 124"/>
                <p:cNvSpPr>
                  <a:spLocks/>
                </p:cNvSpPr>
                <p:nvPr/>
              </p:nvSpPr>
              <p:spPr bwMode="auto">
                <a:xfrm>
                  <a:off x="4241800" y="4503738"/>
                  <a:ext cx="30163" cy="257175"/>
                </a:xfrm>
                <a:custGeom>
                  <a:avLst/>
                  <a:gdLst>
                    <a:gd name="T0" fmla="*/ 1 w 19"/>
                    <a:gd name="T1" fmla="*/ 0 h 162"/>
                    <a:gd name="T2" fmla="*/ 0 w 19"/>
                    <a:gd name="T3" fmla="*/ 161 h 162"/>
                    <a:gd name="T4" fmla="*/ 18 w 19"/>
                    <a:gd name="T5" fmla="*/ 162 h 162"/>
                    <a:gd name="T6" fmla="*/ 19 w 19"/>
                    <a:gd name="T7" fmla="*/ 3 h 162"/>
                    <a:gd name="T8" fmla="*/ 1 w 19"/>
                    <a:gd name="T9" fmla="*/ 0 h 162"/>
                  </a:gdLst>
                  <a:ahLst/>
                  <a:cxnLst>
                    <a:cxn ang="0">
                      <a:pos x="T0" y="T1"/>
                    </a:cxn>
                    <a:cxn ang="0">
                      <a:pos x="T2" y="T3"/>
                    </a:cxn>
                    <a:cxn ang="0">
                      <a:pos x="T4" y="T5"/>
                    </a:cxn>
                    <a:cxn ang="0">
                      <a:pos x="T6" y="T7"/>
                    </a:cxn>
                    <a:cxn ang="0">
                      <a:pos x="T8" y="T9"/>
                    </a:cxn>
                  </a:cxnLst>
                  <a:rect l="0" t="0" r="r" b="b"/>
                  <a:pathLst>
                    <a:path w="19" h="162">
                      <a:moveTo>
                        <a:pt x="1" y="0"/>
                      </a:moveTo>
                      <a:lnTo>
                        <a:pt x="0" y="161"/>
                      </a:lnTo>
                      <a:lnTo>
                        <a:pt x="18" y="162"/>
                      </a:lnTo>
                      <a:lnTo>
                        <a:pt x="19" y="3"/>
                      </a:lnTo>
                      <a:lnTo>
                        <a:pt x="1"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334" name="Freeform 125"/>
                <p:cNvSpPr>
                  <a:spLocks/>
                </p:cNvSpPr>
                <p:nvPr/>
              </p:nvSpPr>
              <p:spPr bwMode="auto">
                <a:xfrm>
                  <a:off x="4075113" y="4683125"/>
                  <a:ext cx="28575" cy="58738"/>
                </a:xfrm>
                <a:custGeom>
                  <a:avLst/>
                  <a:gdLst>
                    <a:gd name="T0" fmla="*/ 0 w 18"/>
                    <a:gd name="T1" fmla="*/ 0 h 37"/>
                    <a:gd name="T2" fmla="*/ 0 w 18"/>
                    <a:gd name="T3" fmla="*/ 35 h 37"/>
                    <a:gd name="T4" fmla="*/ 18 w 18"/>
                    <a:gd name="T5" fmla="*/ 37 h 37"/>
                    <a:gd name="T6" fmla="*/ 18 w 18"/>
                    <a:gd name="T7" fmla="*/ 3 h 37"/>
                    <a:gd name="T8" fmla="*/ 0 w 18"/>
                    <a:gd name="T9" fmla="*/ 0 h 37"/>
                  </a:gdLst>
                  <a:ahLst/>
                  <a:cxnLst>
                    <a:cxn ang="0">
                      <a:pos x="T0" y="T1"/>
                    </a:cxn>
                    <a:cxn ang="0">
                      <a:pos x="T2" y="T3"/>
                    </a:cxn>
                    <a:cxn ang="0">
                      <a:pos x="T4" y="T5"/>
                    </a:cxn>
                    <a:cxn ang="0">
                      <a:pos x="T6" y="T7"/>
                    </a:cxn>
                    <a:cxn ang="0">
                      <a:pos x="T8" y="T9"/>
                    </a:cxn>
                  </a:cxnLst>
                  <a:rect l="0" t="0" r="r" b="b"/>
                  <a:pathLst>
                    <a:path w="18" h="37">
                      <a:moveTo>
                        <a:pt x="0" y="0"/>
                      </a:moveTo>
                      <a:lnTo>
                        <a:pt x="0" y="35"/>
                      </a:lnTo>
                      <a:lnTo>
                        <a:pt x="18" y="37"/>
                      </a:lnTo>
                      <a:lnTo>
                        <a:pt x="18" y="3"/>
                      </a:lnTo>
                      <a:lnTo>
                        <a:pt x="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335" name="Freeform 126"/>
                <p:cNvSpPr>
                  <a:spLocks/>
                </p:cNvSpPr>
                <p:nvPr/>
              </p:nvSpPr>
              <p:spPr bwMode="auto">
                <a:xfrm>
                  <a:off x="3990975" y="4692650"/>
                  <a:ext cx="28575" cy="39688"/>
                </a:xfrm>
                <a:custGeom>
                  <a:avLst/>
                  <a:gdLst>
                    <a:gd name="T0" fmla="*/ 0 w 18"/>
                    <a:gd name="T1" fmla="*/ 0 h 25"/>
                    <a:gd name="T2" fmla="*/ 0 w 18"/>
                    <a:gd name="T3" fmla="*/ 22 h 25"/>
                    <a:gd name="T4" fmla="*/ 18 w 18"/>
                    <a:gd name="T5" fmla="*/ 25 h 25"/>
                    <a:gd name="T6" fmla="*/ 18 w 18"/>
                    <a:gd name="T7" fmla="*/ 3 h 25"/>
                    <a:gd name="T8" fmla="*/ 0 w 18"/>
                    <a:gd name="T9" fmla="*/ 0 h 25"/>
                  </a:gdLst>
                  <a:ahLst/>
                  <a:cxnLst>
                    <a:cxn ang="0">
                      <a:pos x="T0" y="T1"/>
                    </a:cxn>
                    <a:cxn ang="0">
                      <a:pos x="T2" y="T3"/>
                    </a:cxn>
                    <a:cxn ang="0">
                      <a:pos x="T4" y="T5"/>
                    </a:cxn>
                    <a:cxn ang="0">
                      <a:pos x="T6" y="T7"/>
                    </a:cxn>
                    <a:cxn ang="0">
                      <a:pos x="T8" y="T9"/>
                    </a:cxn>
                  </a:cxnLst>
                  <a:rect l="0" t="0" r="r" b="b"/>
                  <a:pathLst>
                    <a:path w="18" h="25">
                      <a:moveTo>
                        <a:pt x="0" y="0"/>
                      </a:moveTo>
                      <a:lnTo>
                        <a:pt x="0" y="22"/>
                      </a:lnTo>
                      <a:lnTo>
                        <a:pt x="18" y="25"/>
                      </a:lnTo>
                      <a:lnTo>
                        <a:pt x="18" y="3"/>
                      </a:lnTo>
                      <a:lnTo>
                        <a:pt x="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336" name="Freeform 127"/>
                <p:cNvSpPr>
                  <a:spLocks/>
                </p:cNvSpPr>
                <p:nvPr/>
              </p:nvSpPr>
              <p:spPr bwMode="auto">
                <a:xfrm>
                  <a:off x="3949700" y="4654550"/>
                  <a:ext cx="30163" cy="73025"/>
                </a:xfrm>
                <a:custGeom>
                  <a:avLst/>
                  <a:gdLst>
                    <a:gd name="T0" fmla="*/ 0 w 19"/>
                    <a:gd name="T1" fmla="*/ 0 h 46"/>
                    <a:gd name="T2" fmla="*/ 0 w 19"/>
                    <a:gd name="T3" fmla="*/ 43 h 46"/>
                    <a:gd name="T4" fmla="*/ 17 w 19"/>
                    <a:gd name="T5" fmla="*/ 46 h 46"/>
                    <a:gd name="T6" fmla="*/ 19 w 19"/>
                    <a:gd name="T7" fmla="*/ 1 h 46"/>
                    <a:gd name="T8" fmla="*/ 0 w 19"/>
                    <a:gd name="T9" fmla="*/ 0 h 46"/>
                  </a:gdLst>
                  <a:ahLst/>
                  <a:cxnLst>
                    <a:cxn ang="0">
                      <a:pos x="T0" y="T1"/>
                    </a:cxn>
                    <a:cxn ang="0">
                      <a:pos x="T2" y="T3"/>
                    </a:cxn>
                    <a:cxn ang="0">
                      <a:pos x="T4" y="T5"/>
                    </a:cxn>
                    <a:cxn ang="0">
                      <a:pos x="T6" y="T7"/>
                    </a:cxn>
                    <a:cxn ang="0">
                      <a:pos x="T8" y="T9"/>
                    </a:cxn>
                  </a:cxnLst>
                  <a:rect l="0" t="0" r="r" b="b"/>
                  <a:pathLst>
                    <a:path w="19" h="46">
                      <a:moveTo>
                        <a:pt x="0" y="0"/>
                      </a:moveTo>
                      <a:lnTo>
                        <a:pt x="0" y="43"/>
                      </a:lnTo>
                      <a:lnTo>
                        <a:pt x="17" y="46"/>
                      </a:lnTo>
                      <a:lnTo>
                        <a:pt x="19" y="1"/>
                      </a:lnTo>
                      <a:lnTo>
                        <a:pt x="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337" name="Freeform 128"/>
                <p:cNvSpPr>
                  <a:spLocks/>
                </p:cNvSpPr>
                <p:nvPr/>
              </p:nvSpPr>
              <p:spPr bwMode="auto">
                <a:xfrm>
                  <a:off x="3908425" y="4700588"/>
                  <a:ext cx="28575" cy="20638"/>
                </a:xfrm>
                <a:custGeom>
                  <a:avLst/>
                  <a:gdLst>
                    <a:gd name="T0" fmla="*/ 0 w 18"/>
                    <a:gd name="T1" fmla="*/ 0 h 13"/>
                    <a:gd name="T2" fmla="*/ 0 w 18"/>
                    <a:gd name="T3" fmla="*/ 12 h 13"/>
                    <a:gd name="T4" fmla="*/ 18 w 18"/>
                    <a:gd name="T5" fmla="*/ 13 h 13"/>
                    <a:gd name="T6" fmla="*/ 18 w 18"/>
                    <a:gd name="T7" fmla="*/ 2 h 13"/>
                    <a:gd name="T8" fmla="*/ 0 w 18"/>
                    <a:gd name="T9" fmla="*/ 0 h 13"/>
                  </a:gdLst>
                  <a:ahLst/>
                  <a:cxnLst>
                    <a:cxn ang="0">
                      <a:pos x="T0" y="T1"/>
                    </a:cxn>
                    <a:cxn ang="0">
                      <a:pos x="T2" y="T3"/>
                    </a:cxn>
                    <a:cxn ang="0">
                      <a:pos x="T4" y="T5"/>
                    </a:cxn>
                    <a:cxn ang="0">
                      <a:pos x="T6" y="T7"/>
                    </a:cxn>
                    <a:cxn ang="0">
                      <a:pos x="T8" y="T9"/>
                    </a:cxn>
                  </a:cxnLst>
                  <a:rect l="0" t="0" r="r" b="b"/>
                  <a:pathLst>
                    <a:path w="18" h="13">
                      <a:moveTo>
                        <a:pt x="0" y="0"/>
                      </a:moveTo>
                      <a:lnTo>
                        <a:pt x="0" y="12"/>
                      </a:lnTo>
                      <a:lnTo>
                        <a:pt x="18" y="13"/>
                      </a:lnTo>
                      <a:lnTo>
                        <a:pt x="18" y="2"/>
                      </a:lnTo>
                      <a:lnTo>
                        <a:pt x="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338" name="Freeform 129"/>
                <p:cNvSpPr>
                  <a:spLocks/>
                </p:cNvSpPr>
                <p:nvPr/>
              </p:nvSpPr>
              <p:spPr bwMode="auto">
                <a:xfrm>
                  <a:off x="4032250" y="4600575"/>
                  <a:ext cx="28575" cy="136525"/>
                </a:xfrm>
                <a:custGeom>
                  <a:avLst/>
                  <a:gdLst>
                    <a:gd name="T0" fmla="*/ 2 w 18"/>
                    <a:gd name="T1" fmla="*/ 0 h 86"/>
                    <a:gd name="T2" fmla="*/ 0 w 18"/>
                    <a:gd name="T3" fmla="*/ 84 h 86"/>
                    <a:gd name="T4" fmla="*/ 18 w 18"/>
                    <a:gd name="T5" fmla="*/ 86 h 86"/>
                    <a:gd name="T6" fmla="*/ 18 w 18"/>
                    <a:gd name="T7" fmla="*/ 3 h 86"/>
                    <a:gd name="T8" fmla="*/ 2 w 18"/>
                    <a:gd name="T9" fmla="*/ 0 h 86"/>
                  </a:gdLst>
                  <a:ahLst/>
                  <a:cxnLst>
                    <a:cxn ang="0">
                      <a:pos x="T0" y="T1"/>
                    </a:cxn>
                    <a:cxn ang="0">
                      <a:pos x="T2" y="T3"/>
                    </a:cxn>
                    <a:cxn ang="0">
                      <a:pos x="T4" y="T5"/>
                    </a:cxn>
                    <a:cxn ang="0">
                      <a:pos x="T6" y="T7"/>
                    </a:cxn>
                    <a:cxn ang="0">
                      <a:pos x="T8" y="T9"/>
                    </a:cxn>
                  </a:cxnLst>
                  <a:rect l="0" t="0" r="r" b="b"/>
                  <a:pathLst>
                    <a:path w="18" h="86">
                      <a:moveTo>
                        <a:pt x="2" y="0"/>
                      </a:moveTo>
                      <a:lnTo>
                        <a:pt x="0" y="84"/>
                      </a:lnTo>
                      <a:lnTo>
                        <a:pt x="18" y="86"/>
                      </a:lnTo>
                      <a:lnTo>
                        <a:pt x="18" y="3"/>
                      </a:lnTo>
                      <a:lnTo>
                        <a:pt x="2"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339" name="Rectangle 130"/>
                <p:cNvSpPr>
                  <a:spLocks noChangeArrowheads="1"/>
                </p:cNvSpPr>
                <p:nvPr/>
              </p:nvSpPr>
              <p:spPr bwMode="auto">
                <a:xfrm>
                  <a:off x="5527675" y="4972050"/>
                  <a:ext cx="57150" cy="3492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340" name="Freeform 131"/>
                <p:cNvSpPr>
                  <a:spLocks/>
                </p:cNvSpPr>
                <p:nvPr/>
              </p:nvSpPr>
              <p:spPr bwMode="auto">
                <a:xfrm>
                  <a:off x="5105400" y="5118100"/>
                  <a:ext cx="49213" cy="33338"/>
                </a:xfrm>
                <a:custGeom>
                  <a:avLst/>
                  <a:gdLst>
                    <a:gd name="T0" fmla="*/ 31 w 31"/>
                    <a:gd name="T1" fmla="*/ 2 h 21"/>
                    <a:gd name="T2" fmla="*/ 31 w 31"/>
                    <a:gd name="T3" fmla="*/ 21 h 21"/>
                    <a:gd name="T4" fmla="*/ 0 w 31"/>
                    <a:gd name="T5" fmla="*/ 20 h 21"/>
                    <a:gd name="T6" fmla="*/ 0 w 31"/>
                    <a:gd name="T7" fmla="*/ 0 h 21"/>
                    <a:gd name="T8" fmla="*/ 31 w 31"/>
                    <a:gd name="T9" fmla="*/ 2 h 21"/>
                  </a:gdLst>
                  <a:ahLst/>
                  <a:cxnLst>
                    <a:cxn ang="0">
                      <a:pos x="T0" y="T1"/>
                    </a:cxn>
                    <a:cxn ang="0">
                      <a:pos x="T2" y="T3"/>
                    </a:cxn>
                    <a:cxn ang="0">
                      <a:pos x="T4" y="T5"/>
                    </a:cxn>
                    <a:cxn ang="0">
                      <a:pos x="T6" y="T7"/>
                    </a:cxn>
                    <a:cxn ang="0">
                      <a:pos x="T8" y="T9"/>
                    </a:cxn>
                  </a:cxnLst>
                  <a:rect l="0" t="0" r="r" b="b"/>
                  <a:pathLst>
                    <a:path w="31" h="21">
                      <a:moveTo>
                        <a:pt x="31" y="2"/>
                      </a:moveTo>
                      <a:lnTo>
                        <a:pt x="31" y="21"/>
                      </a:lnTo>
                      <a:lnTo>
                        <a:pt x="0" y="20"/>
                      </a:lnTo>
                      <a:lnTo>
                        <a:pt x="0" y="0"/>
                      </a:lnTo>
                      <a:lnTo>
                        <a:pt x="31" y="2"/>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341" name="Freeform 132"/>
                <p:cNvSpPr>
                  <a:spLocks/>
                </p:cNvSpPr>
                <p:nvPr/>
              </p:nvSpPr>
              <p:spPr bwMode="auto">
                <a:xfrm>
                  <a:off x="5105400" y="5162550"/>
                  <a:ext cx="79375" cy="36513"/>
                </a:xfrm>
                <a:custGeom>
                  <a:avLst/>
                  <a:gdLst>
                    <a:gd name="T0" fmla="*/ 50 w 50"/>
                    <a:gd name="T1" fmla="*/ 3 h 23"/>
                    <a:gd name="T2" fmla="*/ 50 w 50"/>
                    <a:gd name="T3" fmla="*/ 23 h 23"/>
                    <a:gd name="T4" fmla="*/ 0 w 50"/>
                    <a:gd name="T5" fmla="*/ 20 h 23"/>
                    <a:gd name="T6" fmla="*/ 0 w 50"/>
                    <a:gd name="T7" fmla="*/ 0 h 23"/>
                    <a:gd name="T8" fmla="*/ 50 w 50"/>
                    <a:gd name="T9" fmla="*/ 3 h 23"/>
                  </a:gdLst>
                  <a:ahLst/>
                  <a:cxnLst>
                    <a:cxn ang="0">
                      <a:pos x="T0" y="T1"/>
                    </a:cxn>
                    <a:cxn ang="0">
                      <a:pos x="T2" y="T3"/>
                    </a:cxn>
                    <a:cxn ang="0">
                      <a:pos x="T4" y="T5"/>
                    </a:cxn>
                    <a:cxn ang="0">
                      <a:pos x="T6" y="T7"/>
                    </a:cxn>
                    <a:cxn ang="0">
                      <a:pos x="T8" y="T9"/>
                    </a:cxn>
                  </a:cxnLst>
                  <a:rect l="0" t="0" r="r" b="b"/>
                  <a:pathLst>
                    <a:path w="50" h="23">
                      <a:moveTo>
                        <a:pt x="50" y="3"/>
                      </a:moveTo>
                      <a:lnTo>
                        <a:pt x="50" y="23"/>
                      </a:lnTo>
                      <a:lnTo>
                        <a:pt x="0" y="20"/>
                      </a:lnTo>
                      <a:lnTo>
                        <a:pt x="0" y="0"/>
                      </a:lnTo>
                      <a:lnTo>
                        <a:pt x="50" y="3"/>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342" name="Freeform 133"/>
                <p:cNvSpPr>
                  <a:spLocks/>
                </p:cNvSpPr>
                <p:nvPr/>
              </p:nvSpPr>
              <p:spPr bwMode="auto">
                <a:xfrm>
                  <a:off x="5105400" y="5029200"/>
                  <a:ext cx="100013" cy="31750"/>
                </a:xfrm>
                <a:custGeom>
                  <a:avLst/>
                  <a:gdLst>
                    <a:gd name="T0" fmla="*/ 63 w 63"/>
                    <a:gd name="T1" fmla="*/ 0 h 20"/>
                    <a:gd name="T2" fmla="*/ 63 w 63"/>
                    <a:gd name="T3" fmla="*/ 20 h 20"/>
                    <a:gd name="T4" fmla="*/ 0 w 63"/>
                    <a:gd name="T5" fmla="*/ 20 h 20"/>
                    <a:gd name="T6" fmla="*/ 0 w 63"/>
                    <a:gd name="T7" fmla="*/ 2 h 20"/>
                    <a:gd name="T8" fmla="*/ 63 w 63"/>
                    <a:gd name="T9" fmla="*/ 0 h 20"/>
                  </a:gdLst>
                  <a:ahLst/>
                  <a:cxnLst>
                    <a:cxn ang="0">
                      <a:pos x="T0" y="T1"/>
                    </a:cxn>
                    <a:cxn ang="0">
                      <a:pos x="T2" y="T3"/>
                    </a:cxn>
                    <a:cxn ang="0">
                      <a:pos x="T4" y="T5"/>
                    </a:cxn>
                    <a:cxn ang="0">
                      <a:pos x="T6" y="T7"/>
                    </a:cxn>
                    <a:cxn ang="0">
                      <a:pos x="T8" y="T9"/>
                    </a:cxn>
                  </a:cxnLst>
                  <a:rect l="0" t="0" r="r" b="b"/>
                  <a:pathLst>
                    <a:path w="63" h="20">
                      <a:moveTo>
                        <a:pt x="63" y="0"/>
                      </a:moveTo>
                      <a:lnTo>
                        <a:pt x="63" y="20"/>
                      </a:lnTo>
                      <a:lnTo>
                        <a:pt x="0" y="20"/>
                      </a:lnTo>
                      <a:lnTo>
                        <a:pt x="0" y="2"/>
                      </a:lnTo>
                      <a:lnTo>
                        <a:pt x="63"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343" name="Rectangle 134"/>
                <p:cNvSpPr>
                  <a:spLocks noChangeArrowheads="1"/>
                </p:cNvSpPr>
                <p:nvPr/>
              </p:nvSpPr>
              <p:spPr bwMode="auto">
                <a:xfrm>
                  <a:off x="5205413" y="5029200"/>
                  <a:ext cx="42863" cy="3175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344" name="Freeform 135"/>
                <p:cNvSpPr>
                  <a:spLocks/>
                </p:cNvSpPr>
                <p:nvPr/>
              </p:nvSpPr>
              <p:spPr bwMode="auto">
                <a:xfrm>
                  <a:off x="5105400" y="4933950"/>
                  <a:ext cx="160338" cy="39688"/>
                </a:xfrm>
                <a:custGeom>
                  <a:avLst/>
                  <a:gdLst>
                    <a:gd name="T0" fmla="*/ 101 w 101"/>
                    <a:gd name="T1" fmla="*/ 0 h 25"/>
                    <a:gd name="T2" fmla="*/ 101 w 101"/>
                    <a:gd name="T3" fmla="*/ 21 h 25"/>
                    <a:gd name="T4" fmla="*/ 99 w 101"/>
                    <a:gd name="T5" fmla="*/ 21 h 25"/>
                    <a:gd name="T6" fmla="*/ 0 w 101"/>
                    <a:gd name="T7" fmla="*/ 25 h 25"/>
                    <a:gd name="T8" fmla="*/ 0 w 101"/>
                    <a:gd name="T9" fmla="*/ 6 h 25"/>
                    <a:gd name="T10" fmla="*/ 101 w 101"/>
                    <a:gd name="T11" fmla="*/ 0 h 25"/>
                  </a:gdLst>
                  <a:ahLst/>
                  <a:cxnLst>
                    <a:cxn ang="0">
                      <a:pos x="T0" y="T1"/>
                    </a:cxn>
                    <a:cxn ang="0">
                      <a:pos x="T2" y="T3"/>
                    </a:cxn>
                    <a:cxn ang="0">
                      <a:pos x="T4" y="T5"/>
                    </a:cxn>
                    <a:cxn ang="0">
                      <a:pos x="T6" y="T7"/>
                    </a:cxn>
                    <a:cxn ang="0">
                      <a:pos x="T8" y="T9"/>
                    </a:cxn>
                    <a:cxn ang="0">
                      <a:pos x="T10" y="T11"/>
                    </a:cxn>
                  </a:cxnLst>
                  <a:rect l="0" t="0" r="r" b="b"/>
                  <a:pathLst>
                    <a:path w="101" h="25">
                      <a:moveTo>
                        <a:pt x="101" y="0"/>
                      </a:moveTo>
                      <a:lnTo>
                        <a:pt x="101" y="21"/>
                      </a:lnTo>
                      <a:lnTo>
                        <a:pt x="99" y="21"/>
                      </a:lnTo>
                      <a:lnTo>
                        <a:pt x="0" y="25"/>
                      </a:lnTo>
                      <a:lnTo>
                        <a:pt x="0" y="6"/>
                      </a:lnTo>
                      <a:lnTo>
                        <a:pt x="101"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345" name="Freeform 136"/>
                <p:cNvSpPr>
                  <a:spLocks/>
                </p:cNvSpPr>
                <p:nvPr/>
              </p:nvSpPr>
              <p:spPr bwMode="auto">
                <a:xfrm>
                  <a:off x="5184775" y="5167313"/>
                  <a:ext cx="119063" cy="36513"/>
                </a:xfrm>
                <a:custGeom>
                  <a:avLst/>
                  <a:gdLst>
                    <a:gd name="T0" fmla="*/ 75 w 75"/>
                    <a:gd name="T1" fmla="*/ 3 h 23"/>
                    <a:gd name="T2" fmla="*/ 75 w 75"/>
                    <a:gd name="T3" fmla="*/ 23 h 23"/>
                    <a:gd name="T4" fmla="*/ 0 w 75"/>
                    <a:gd name="T5" fmla="*/ 20 h 23"/>
                    <a:gd name="T6" fmla="*/ 0 w 75"/>
                    <a:gd name="T7" fmla="*/ 0 h 23"/>
                    <a:gd name="T8" fmla="*/ 75 w 75"/>
                    <a:gd name="T9" fmla="*/ 3 h 23"/>
                  </a:gdLst>
                  <a:ahLst/>
                  <a:cxnLst>
                    <a:cxn ang="0">
                      <a:pos x="T0" y="T1"/>
                    </a:cxn>
                    <a:cxn ang="0">
                      <a:pos x="T2" y="T3"/>
                    </a:cxn>
                    <a:cxn ang="0">
                      <a:pos x="T4" y="T5"/>
                    </a:cxn>
                    <a:cxn ang="0">
                      <a:pos x="T6" y="T7"/>
                    </a:cxn>
                    <a:cxn ang="0">
                      <a:pos x="T8" y="T9"/>
                    </a:cxn>
                  </a:cxnLst>
                  <a:rect l="0" t="0" r="r" b="b"/>
                  <a:pathLst>
                    <a:path w="75" h="23">
                      <a:moveTo>
                        <a:pt x="75" y="3"/>
                      </a:moveTo>
                      <a:lnTo>
                        <a:pt x="75" y="23"/>
                      </a:lnTo>
                      <a:lnTo>
                        <a:pt x="0" y="20"/>
                      </a:lnTo>
                      <a:lnTo>
                        <a:pt x="0" y="0"/>
                      </a:lnTo>
                      <a:lnTo>
                        <a:pt x="75" y="3"/>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346" name="Freeform 137"/>
                <p:cNvSpPr>
                  <a:spLocks/>
                </p:cNvSpPr>
                <p:nvPr/>
              </p:nvSpPr>
              <p:spPr bwMode="auto">
                <a:xfrm>
                  <a:off x="5105400" y="5073650"/>
                  <a:ext cx="204788" cy="33338"/>
                </a:xfrm>
                <a:custGeom>
                  <a:avLst/>
                  <a:gdLst>
                    <a:gd name="T0" fmla="*/ 129 w 129"/>
                    <a:gd name="T1" fmla="*/ 2 h 21"/>
                    <a:gd name="T2" fmla="*/ 129 w 129"/>
                    <a:gd name="T3" fmla="*/ 21 h 21"/>
                    <a:gd name="T4" fmla="*/ 0 w 129"/>
                    <a:gd name="T5" fmla="*/ 20 h 21"/>
                    <a:gd name="T6" fmla="*/ 0 w 129"/>
                    <a:gd name="T7" fmla="*/ 0 h 21"/>
                    <a:gd name="T8" fmla="*/ 129 w 129"/>
                    <a:gd name="T9" fmla="*/ 2 h 21"/>
                  </a:gdLst>
                  <a:ahLst/>
                  <a:cxnLst>
                    <a:cxn ang="0">
                      <a:pos x="T0" y="T1"/>
                    </a:cxn>
                    <a:cxn ang="0">
                      <a:pos x="T2" y="T3"/>
                    </a:cxn>
                    <a:cxn ang="0">
                      <a:pos x="T4" y="T5"/>
                    </a:cxn>
                    <a:cxn ang="0">
                      <a:pos x="T6" y="T7"/>
                    </a:cxn>
                    <a:cxn ang="0">
                      <a:pos x="T8" y="T9"/>
                    </a:cxn>
                  </a:cxnLst>
                  <a:rect l="0" t="0" r="r" b="b"/>
                  <a:pathLst>
                    <a:path w="129" h="21">
                      <a:moveTo>
                        <a:pt x="129" y="2"/>
                      </a:moveTo>
                      <a:lnTo>
                        <a:pt x="129" y="21"/>
                      </a:lnTo>
                      <a:lnTo>
                        <a:pt x="0" y="20"/>
                      </a:lnTo>
                      <a:lnTo>
                        <a:pt x="0" y="0"/>
                      </a:lnTo>
                      <a:lnTo>
                        <a:pt x="129" y="2"/>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347" name="Freeform 138"/>
                <p:cNvSpPr>
                  <a:spLocks/>
                </p:cNvSpPr>
                <p:nvPr/>
              </p:nvSpPr>
              <p:spPr bwMode="auto">
                <a:xfrm>
                  <a:off x="5310188" y="5076825"/>
                  <a:ext cx="134938" cy="33338"/>
                </a:xfrm>
                <a:custGeom>
                  <a:avLst/>
                  <a:gdLst>
                    <a:gd name="T0" fmla="*/ 85 w 85"/>
                    <a:gd name="T1" fmla="*/ 0 h 21"/>
                    <a:gd name="T2" fmla="*/ 85 w 85"/>
                    <a:gd name="T3" fmla="*/ 21 h 21"/>
                    <a:gd name="T4" fmla="*/ 0 w 85"/>
                    <a:gd name="T5" fmla="*/ 19 h 21"/>
                    <a:gd name="T6" fmla="*/ 0 w 85"/>
                    <a:gd name="T7" fmla="*/ 0 h 21"/>
                    <a:gd name="T8" fmla="*/ 85 w 85"/>
                    <a:gd name="T9" fmla="*/ 0 h 21"/>
                  </a:gdLst>
                  <a:ahLst/>
                  <a:cxnLst>
                    <a:cxn ang="0">
                      <a:pos x="T0" y="T1"/>
                    </a:cxn>
                    <a:cxn ang="0">
                      <a:pos x="T2" y="T3"/>
                    </a:cxn>
                    <a:cxn ang="0">
                      <a:pos x="T4" y="T5"/>
                    </a:cxn>
                    <a:cxn ang="0">
                      <a:pos x="T6" y="T7"/>
                    </a:cxn>
                    <a:cxn ang="0">
                      <a:pos x="T8" y="T9"/>
                    </a:cxn>
                  </a:cxnLst>
                  <a:rect l="0" t="0" r="r" b="b"/>
                  <a:pathLst>
                    <a:path w="85" h="21">
                      <a:moveTo>
                        <a:pt x="85" y="0"/>
                      </a:moveTo>
                      <a:lnTo>
                        <a:pt x="85" y="21"/>
                      </a:lnTo>
                      <a:lnTo>
                        <a:pt x="0" y="19"/>
                      </a:lnTo>
                      <a:lnTo>
                        <a:pt x="0" y="0"/>
                      </a:lnTo>
                      <a:lnTo>
                        <a:pt x="85"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348" name="Freeform 139"/>
                <p:cNvSpPr>
                  <a:spLocks/>
                </p:cNvSpPr>
                <p:nvPr/>
              </p:nvSpPr>
              <p:spPr bwMode="auto">
                <a:xfrm>
                  <a:off x="5105400" y="4972050"/>
                  <a:ext cx="422275" cy="44450"/>
                </a:xfrm>
                <a:custGeom>
                  <a:avLst/>
                  <a:gdLst>
                    <a:gd name="T0" fmla="*/ 266 w 266"/>
                    <a:gd name="T1" fmla="*/ 0 h 28"/>
                    <a:gd name="T2" fmla="*/ 266 w 266"/>
                    <a:gd name="T3" fmla="*/ 22 h 28"/>
                    <a:gd name="T4" fmla="*/ 0 w 266"/>
                    <a:gd name="T5" fmla="*/ 28 h 28"/>
                    <a:gd name="T6" fmla="*/ 0 w 266"/>
                    <a:gd name="T7" fmla="*/ 10 h 28"/>
                    <a:gd name="T8" fmla="*/ 266 w 266"/>
                    <a:gd name="T9" fmla="*/ 0 h 28"/>
                  </a:gdLst>
                  <a:ahLst/>
                  <a:cxnLst>
                    <a:cxn ang="0">
                      <a:pos x="T0" y="T1"/>
                    </a:cxn>
                    <a:cxn ang="0">
                      <a:pos x="T2" y="T3"/>
                    </a:cxn>
                    <a:cxn ang="0">
                      <a:pos x="T4" y="T5"/>
                    </a:cxn>
                    <a:cxn ang="0">
                      <a:pos x="T6" y="T7"/>
                    </a:cxn>
                    <a:cxn ang="0">
                      <a:pos x="T8" y="T9"/>
                    </a:cxn>
                  </a:cxnLst>
                  <a:rect l="0" t="0" r="r" b="b"/>
                  <a:pathLst>
                    <a:path w="266" h="28">
                      <a:moveTo>
                        <a:pt x="266" y="0"/>
                      </a:moveTo>
                      <a:lnTo>
                        <a:pt x="266" y="22"/>
                      </a:lnTo>
                      <a:lnTo>
                        <a:pt x="0" y="28"/>
                      </a:lnTo>
                      <a:lnTo>
                        <a:pt x="0" y="10"/>
                      </a:lnTo>
                      <a:lnTo>
                        <a:pt x="266"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349" name="Freeform 140"/>
                <p:cNvSpPr>
                  <a:spLocks/>
                </p:cNvSpPr>
                <p:nvPr/>
              </p:nvSpPr>
              <p:spPr bwMode="auto">
                <a:xfrm>
                  <a:off x="5154613" y="5121275"/>
                  <a:ext cx="117475" cy="33338"/>
                </a:xfrm>
                <a:custGeom>
                  <a:avLst/>
                  <a:gdLst>
                    <a:gd name="T0" fmla="*/ 74 w 74"/>
                    <a:gd name="T1" fmla="*/ 1 h 21"/>
                    <a:gd name="T2" fmla="*/ 74 w 74"/>
                    <a:gd name="T3" fmla="*/ 21 h 21"/>
                    <a:gd name="T4" fmla="*/ 0 w 74"/>
                    <a:gd name="T5" fmla="*/ 19 h 21"/>
                    <a:gd name="T6" fmla="*/ 0 w 74"/>
                    <a:gd name="T7" fmla="*/ 0 h 21"/>
                    <a:gd name="T8" fmla="*/ 74 w 74"/>
                    <a:gd name="T9" fmla="*/ 1 h 21"/>
                  </a:gdLst>
                  <a:ahLst/>
                  <a:cxnLst>
                    <a:cxn ang="0">
                      <a:pos x="T0" y="T1"/>
                    </a:cxn>
                    <a:cxn ang="0">
                      <a:pos x="T2" y="T3"/>
                    </a:cxn>
                    <a:cxn ang="0">
                      <a:pos x="T4" y="T5"/>
                    </a:cxn>
                    <a:cxn ang="0">
                      <a:pos x="T6" y="T7"/>
                    </a:cxn>
                    <a:cxn ang="0">
                      <a:pos x="T8" y="T9"/>
                    </a:cxn>
                  </a:cxnLst>
                  <a:rect l="0" t="0" r="r" b="b"/>
                  <a:pathLst>
                    <a:path w="74" h="21">
                      <a:moveTo>
                        <a:pt x="74" y="1"/>
                      </a:moveTo>
                      <a:lnTo>
                        <a:pt x="74" y="21"/>
                      </a:lnTo>
                      <a:lnTo>
                        <a:pt x="0" y="19"/>
                      </a:lnTo>
                      <a:lnTo>
                        <a:pt x="0" y="0"/>
                      </a:lnTo>
                      <a:lnTo>
                        <a:pt x="74" y="1"/>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350" name="Freeform 141"/>
                <p:cNvSpPr>
                  <a:spLocks/>
                </p:cNvSpPr>
                <p:nvPr/>
              </p:nvSpPr>
              <p:spPr bwMode="auto">
                <a:xfrm>
                  <a:off x="5262563" y="4929188"/>
                  <a:ext cx="88900" cy="38100"/>
                </a:xfrm>
                <a:custGeom>
                  <a:avLst/>
                  <a:gdLst>
                    <a:gd name="T0" fmla="*/ 56 w 56"/>
                    <a:gd name="T1" fmla="*/ 0 h 24"/>
                    <a:gd name="T2" fmla="*/ 56 w 56"/>
                    <a:gd name="T3" fmla="*/ 21 h 24"/>
                    <a:gd name="T4" fmla="*/ 0 w 56"/>
                    <a:gd name="T5" fmla="*/ 24 h 24"/>
                    <a:gd name="T6" fmla="*/ 2 w 56"/>
                    <a:gd name="T7" fmla="*/ 24 h 24"/>
                    <a:gd name="T8" fmla="*/ 2 w 56"/>
                    <a:gd name="T9" fmla="*/ 3 h 24"/>
                    <a:gd name="T10" fmla="*/ 56 w 56"/>
                    <a:gd name="T11" fmla="*/ 0 h 24"/>
                  </a:gdLst>
                  <a:ahLst/>
                  <a:cxnLst>
                    <a:cxn ang="0">
                      <a:pos x="T0" y="T1"/>
                    </a:cxn>
                    <a:cxn ang="0">
                      <a:pos x="T2" y="T3"/>
                    </a:cxn>
                    <a:cxn ang="0">
                      <a:pos x="T4" y="T5"/>
                    </a:cxn>
                    <a:cxn ang="0">
                      <a:pos x="T6" y="T7"/>
                    </a:cxn>
                    <a:cxn ang="0">
                      <a:pos x="T8" y="T9"/>
                    </a:cxn>
                    <a:cxn ang="0">
                      <a:pos x="T10" y="T11"/>
                    </a:cxn>
                  </a:cxnLst>
                  <a:rect l="0" t="0" r="r" b="b"/>
                  <a:pathLst>
                    <a:path w="56" h="24">
                      <a:moveTo>
                        <a:pt x="56" y="0"/>
                      </a:moveTo>
                      <a:lnTo>
                        <a:pt x="56" y="21"/>
                      </a:lnTo>
                      <a:lnTo>
                        <a:pt x="0" y="24"/>
                      </a:lnTo>
                      <a:lnTo>
                        <a:pt x="2" y="24"/>
                      </a:lnTo>
                      <a:lnTo>
                        <a:pt x="2" y="3"/>
                      </a:lnTo>
                      <a:lnTo>
                        <a:pt x="56"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351" name="Freeform 142"/>
                <p:cNvSpPr>
                  <a:spLocks/>
                </p:cNvSpPr>
                <p:nvPr/>
              </p:nvSpPr>
              <p:spPr bwMode="auto">
                <a:xfrm>
                  <a:off x="4471988" y="5021263"/>
                  <a:ext cx="498475" cy="150813"/>
                </a:xfrm>
                <a:custGeom>
                  <a:avLst/>
                  <a:gdLst>
                    <a:gd name="T0" fmla="*/ 2 w 314"/>
                    <a:gd name="T1" fmla="*/ 95 h 95"/>
                    <a:gd name="T2" fmla="*/ 0 w 314"/>
                    <a:gd name="T3" fmla="*/ 89 h 95"/>
                    <a:gd name="T4" fmla="*/ 67 w 314"/>
                    <a:gd name="T5" fmla="*/ 73 h 95"/>
                    <a:gd name="T6" fmla="*/ 123 w 314"/>
                    <a:gd name="T7" fmla="*/ 39 h 95"/>
                    <a:gd name="T8" fmla="*/ 191 w 314"/>
                    <a:gd name="T9" fmla="*/ 36 h 95"/>
                    <a:gd name="T10" fmla="*/ 245 w 314"/>
                    <a:gd name="T11" fmla="*/ 3 h 95"/>
                    <a:gd name="T12" fmla="*/ 314 w 314"/>
                    <a:gd name="T13" fmla="*/ 0 h 95"/>
                    <a:gd name="T14" fmla="*/ 314 w 314"/>
                    <a:gd name="T15" fmla="*/ 5 h 95"/>
                    <a:gd name="T16" fmla="*/ 247 w 314"/>
                    <a:gd name="T17" fmla="*/ 8 h 95"/>
                    <a:gd name="T18" fmla="*/ 192 w 314"/>
                    <a:gd name="T19" fmla="*/ 42 h 95"/>
                    <a:gd name="T20" fmla="*/ 125 w 314"/>
                    <a:gd name="T21" fmla="*/ 45 h 95"/>
                    <a:gd name="T22" fmla="*/ 70 w 314"/>
                    <a:gd name="T23" fmla="*/ 78 h 95"/>
                    <a:gd name="T24" fmla="*/ 2 w 314"/>
                    <a:gd name="T25" fmla="*/ 95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4" h="95">
                      <a:moveTo>
                        <a:pt x="2" y="95"/>
                      </a:moveTo>
                      <a:lnTo>
                        <a:pt x="0" y="89"/>
                      </a:lnTo>
                      <a:lnTo>
                        <a:pt x="67" y="73"/>
                      </a:lnTo>
                      <a:lnTo>
                        <a:pt x="123" y="39"/>
                      </a:lnTo>
                      <a:lnTo>
                        <a:pt x="191" y="36"/>
                      </a:lnTo>
                      <a:lnTo>
                        <a:pt x="245" y="3"/>
                      </a:lnTo>
                      <a:lnTo>
                        <a:pt x="314" y="0"/>
                      </a:lnTo>
                      <a:lnTo>
                        <a:pt x="314" y="5"/>
                      </a:lnTo>
                      <a:lnTo>
                        <a:pt x="247" y="8"/>
                      </a:lnTo>
                      <a:lnTo>
                        <a:pt x="192" y="42"/>
                      </a:lnTo>
                      <a:lnTo>
                        <a:pt x="125" y="45"/>
                      </a:lnTo>
                      <a:lnTo>
                        <a:pt x="70" y="78"/>
                      </a:lnTo>
                      <a:lnTo>
                        <a:pt x="2" y="95"/>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352" name="Freeform 143"/>
                <p:cNvSpPr>
                  <a:spLocks/>
                </p:cNvSpPr>
                <p:nvPr/>
              </p:nvSpPr>
              <p:spPr bwMode="auto">
                <a:xfrm>
                  <a:off x="4467225" y="4962525"/>
                  <a:ext cx="371475" cy="211138"/>
                </a:xfrm>
                <a:custGeom>
                  <a:avLst/>
                  <a:gdLst>
                    <a:gd name="T0" fmla="*/ 3 w 234"/>
                    <a:gd name="T1" fmla="*/ 133 h 133"/>
                    <a:gd name="T2" fmla="*/ 0 w 234"/>
                    <a:gd name="T3" fmla="*/ 128 h 133"/>
                    <a:gd name="T4" fmla="*/ 55 w 234"/>
                    <a:gd name="T5" fmla="*/ 103 h 133"/>
                    <a:gd name="T6" fmla="*/ 89 w 234"/>
                    <a:gd name="T7" fmla="*/ 63 h 133"/>
                    <a:gd name="T8" fmla="*/ 145 w 234"/>
                    <a:gd name="T9" fmla="*/ 52 h 133"/>
                    <a:gd name="T10" fmla="*/ 178 w 234"/>
                    <a:gd name="T11" fmla="*/ 13 h 133"/>
                    <a:gd name="T12" fmla="*/ 234 w 234"/>
                    <a:gd name="T13" fmla="*/ 0 h 133"/>
                    <a:gd name="T14" fmla="*/ 234 w 234"/>
                    <a:gd name="T15" fmla="*/ 6 h 133"/>
                    <a:gd name="T16" fmla="*/ 181 w 234"/>
                    <a:gd name="T17" fmla="*/ 17 h 133"/>
                    <a:gd name="T18" fmla="*/ 147 w 234"/>
                    <a:gd name="T19" fmla="*/ 56 h 133"/>
                    <a:gd name="T20" fmla="*/ 91 w 234"/>
                    <a:gd name="T21" fmla="*/ 68 h 133"/>
                    <a:gd name="T22" fmla="*/ 59 w 234"/>
                    <a:gd name="T23" fmla="*/ 107 h 133"/>
                    <a:gd name="T24" fmla="*/ 3 w 234"/>
                    <a:gd name="T25"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4" h="133">
                      <a:moveTo>
                        <a:pt x="3" y="133"/>
                      </a:moveTo>
                      <a:lnTo>
                        <a:pt x="0" y="128"/>
                      </a:lnTo>
                      <a:lnTo>
                        <a:pt x="55" y="103"/>
                      </a:lnTo>
                      <a:lnTo>
                        <a:pt x="89" y="63"/>
                      </a:lnTo>
                      <a:lnTo>
                        <a:pt x="145" y="52"/>
                      </a:lnTo>
                      <a:lnTo>
                        <a:pt x="178" y="13"/>
                      </a:lnTo>
                      <a:lnTo>
                        <a:pt x="234" y="0"/>
                      </a:lnTo>
                      <a:lnTo>
                        <a:pt x="234" y="6"/>
                      </a:lnTo>
                      <a:lnTo>
                        <a:pt x="181" y="17"/>
                      </a:lnTo>
                      <a:lnTo>
                        <a:pt x="147" y="56"/>
                      </a:lnTo>
                      <a:lnTo>
                        <a:pt x="91" y="68"/>
                      </a:lnTo>
                      <a:lnTo>
                        <a:pt x="59" y="107"/>
                      </a:lnTo>
                      <a:lnTo>
                        <a:pt x="3" y="133"/>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353" name="Freeform 144"/>
                <p:cNvSpPr>
                  <a:spLocks/>
                </p:cNvSpPr>
                <p:nvPr/>
              </p:nvSpPr>
              <p:spPr bwMode="auto">
                <a:xfrm>
                  <a:off x="4475163" y="5072063"/>
                  <a:ext cx="396875" cy="100013"/>
                </a:xfrm>
                <a:custGeom>
                  <a:avLst/>
                  <a:gdLst>
                    <a:gd name="T0" fmla="*/ 1 w 250"/>
                    <a:gd name="T1" fmla="*/ 63 h 63"/>
                    <a:gd name="T2" fmla="*/ 0 w 250"/>
                    <a:gd name="T3" fmla="*/ 57 h 63"/>
                    <a:gd name="T4" fmla="*/ 53 w 250"/>
                    <a:gd name="T5" fmla="*/ 49 h 63"/>
                    <a:gd name="T6" fmla="*/ 98 w 250"/>
                    <a:gd name="T7" fmla="*/ 22 h 63"/>
                    <a:gd name="T8" fmla="*/ 151 w 250"/>
                    <a:gd name="T9" fmla="*/ 28 h 63"/>
                    <a:gd name="T10" fmla="*/ 196 w 250"/>
                    <a:gd name="T11" fmla="*/ 0 h 63"/>
                    <a:gd name="T12" fmla="*/ 250 w 250"/>
                    <a:gd name="T13" fmla="*/ 6 h 63"/>
                    <a:gd name="T14" fmla="*/ 249 w 250"/>
                    <a:gd name="T15" fmla="*/ 11 h 63"/>
                    <a:gd name="T16" fmla="*/ 197 w 250"/>
                    <a:gd name="T17" fmla="*/ 6 h 63"/>
                    <a:gd name="T18" fmla="*/ 152 w 250"/>
                    <a:gd name="T19" fmla="*/ 34 h 63"/>
                    <a:gd name="T20" fmla="*/ 99 w 250"/>
                    <a:gd name="T21" fmla="*/ 28 h 63"/>
                    <a:gd name="T22" fmla="*/ 54 w 250"/>
                    <a:gd name="T23" fmla="*/ 55 h 63"/>
                    <a:gd name="T24" fmla="*/ 1 w 250"/>
                    <a:gd name="T25"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0" h="63">
                      <a:moveTo>
                        <a:pt x="1" y="63"/>
                      </a:moveTo>
                      <a:lnTo>
                        <a:pt x="0" y="57"/>
                      </a:lnTo>
                      <a:lnTo>
                        <a:pt x="53" y="49"/>
                      </a:lnTo>
                      <a:lnTo>
                        <a:pt x="98" y="22"/>
                      </a:lnTo>
                      <a:lnTo>
                        <a:pt x="151" y="28"/>
                      </a:lnTo>
                      <a:lnTo>
                        <a:pt x="196" y="0"/>
                      </a:lnTo>
                      <a:lnTo>
                        <a:pt x="250" y="6"/>
                      </a:lnTo>
                      <a:lnTo>
                        <a:pt x="249" y="11"/>
                      </a:lnTo>
                      <a:lnTo>
                        <a:pt x="197" y="6"/>
                      </a:lnTo>
                      <a:lnTo>
                        <a:pt x="152" y="34"/>
                      </a:lnTo>
                      <a:lnTo>
                        <a:pt x="99" y="28"/>
                      </a:lnTo>
                      <a:lnTo>
                        <a:pt x="54" y="55"/>
                      </a:lnTo>
                      <a:lnTo>
                        <a:pt x="1" y="63"/>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354" name="Rectangle 145"/>
                <p:cNvSpPr>
                  <a:spLocks noChangeArrowheads="1"/>
                </p:cNvSpPr>
                <p:nvPr/>
              </p:nvSpPr>
              <p:spPr bwMode="auto">
                <a:xfrm>
                  <a:off x="4470400" y="4945063"/>
                  <a:ext cx="33338" cy="952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355" name="Rectangle 146"/>
                <p:cNvSpPr>
                  <a:spLocks noChangeArrowheads="1"/>
                </p:cNvSpPr>
                <p:nvPr/>
              </p:nvSpPr>
              <p:spPr bwMode="auto">
                <a:xfrm>
                  <a:off x="4470400" y="4984750"/>
                  <a:ext cx="33338" cy="1111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356" name="Rectangle 147"/>
                <p:cNvSpPr>
                  <a:spLocks noChangeArrowheads="1"/>
                </p:cNvSpPr>
                <p:nvPr/>
              </p:nvSpPr>
              <p:spPr bwMode="auto">
                <a:xfrm>
                  <a:off x="4470400" y="5027613"/>
                  <a:ext cx="33338" cy="952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357" name="Rectangle 148"/>
                <p:cNvSpPr>
                  <a:spLocks noChangeArrowheads="1"/>
                </p:cNvSpPr>
                <p:nvPr/>
              </p:nvSpPr>
              <p:spPr bwMode="auto">
                <a:xfrm>
                  <a:off x="4470400" y="5067300"/>
                  <a:ext cx="33338" cy="1111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358" name="Rectangle 149"/>
                <p:cNvSpPr>
                  <a:spLocks noChangeArrowheads="1"/>
                </p:cNvSpPr>
                <p:nvPr/>
              </p:nvSpPr>
              <p:spPr bwMode="auto">
                <a:xfrm>
                  <a:off x="4470400" y="5110163"/>
                  <a:ext cx="33338" cy="79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359" name="Rectangle 150"/>
                <p:cNvSpPr>
                  <a:spLocks noChangeArrowheads="1"/>
                </p:cNvSpPr>
                <p:nvPr/>
              </p:nvSpPr>
              <p:spPr bwMode="auto">
                <a:xfrm>
                  <a:off x="4470400" y="5184775"/>
                  <a:ext cx="500063" cy="952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360" name="Freeform 151"/>
                <p:cNvSpPr>
                  <a:spLocks/>
                </p:cNvSpPr>
                <p:nvPr/>
              </p:nvSpPr>
              <p:spPr bwMode="auto">
                <a:xfrm>
                  <a:off x="3868738" y="5427663"/>
                  <a:ext cx="158750" cy="66675"/>
                </a:xfrm>
                <a:custGeom>
                  <a:avLst/>
                  <a:gdLst>
                    <a:gd name="T0" fmla="*/ 100 w 100"/>
                    <a:gd name="T1" fmla="*/ 42 h 42"/>
                    <a:gd name="T2" fmla="*/ 100 w 100"/>
                    <a:gd name="T3" fmla="*/ 31 h 42"/>
                    <a:gd name="T4" fmla="*/ 0 w 100"/>
                    <a:gd name="T5" fmla="*/ 0 h 42"/>
                    <a:gd name="T6" fmla="*/ 0 w 100"/>
                    <a:gd name="T7" fmla="*/ 15 h 42"/>
                    <a:gd name="T8" fmla="*/ 100 w 100"/>
                    <a:gd name="T9" fmla="*/ 42 h 42"/>
                  </a:gdLst>
                  <a:ahLst/>
                  <a:cxnLst>
                    <a:cxn ang="0">
                      <a:pos x="T0" y="T1"/>
                    </a:cxn>
                    <a:cxn ang="0">
                      <a:pos x="T2" y="T3"/>
                    </a:cxn>
                    <a:cxn ang="0">
                      <a:pos x="T4" y="T5"/>
                    </a:cxn>
                    <a:cxn ang="0">
                      <a:pos x="T6" y="T7"/>
                    </a:cxn>
                    <a:cxn ang="0">
                      <a:pos x="T8" y="T9"/>
                    </a:cxn>
                  </a:cxnLst>
                  <a:rect l="0" t="0" r="r" b="b"/>
                  <a:pathLst>
                    <a:path w="100" h="42">
                      <a:moveTo>
                        <a:pt x="100" y="42"/>
                      </a:moveTo>
                      <a:lnTo>
                        <a:pt x="100" y="31"/>
                      </a:lnTo>
                      <a:lnTo>
                        <a:pt x="0" y="0"/>
                      </a:lnTo>
                      <a:lnTo>
                        <a:pt x="0" y="15"/>
                      </a:lnTo>
                      <a:lnTo>
                        <a:pt x="100" y="42"/>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361" name="Freeform 152"/>
                <p:cNvSpPr>
                  <a:spLocks/>
                </p:cNvSpPr>
                <p:nvPr/>
              </p:nvSpPr>
              <p:spPr bwMode="auto">
                <a:xfrm>
                  <a:off x="3868738" y="5372100"/>
                  <a:ext cx="584200" cy="122238"/>
                </a:xfrm>
                <a:custGeom>
                  <a:avLst/>
                  <a:gdLst>
                    <a:gd name="T0" fmla="*/ 368 w 368"/>
                    <a:gd name="T1" fmla="*/ 27 h 77"/>
                    <a:gd name="T2" fmla="*/ 368 w 368"/>
                    <a:gd name="T3" fmla="*/ 27 h 77"/>
                    <a:gd name="T4" fmla="*/ 368 w 368"/>
                    <a:gd name="T5" fmla="*/ 27 h 77"/>
                    <a:gd name="T6" fmla="*/ 267 w 368"/>
                    <a:gd name="T7" fmla="*/ 0 h 77"/>
                    <a:gd name="T8" fmla="*/ 0 w 368"/>
                    <a:gd name="T9" fmla="*/ 35 h 77"/>
                    <a:gd name="T10" fmla="*/ 100 w 368"/>
                    <a:gd name="T11" fmla="*/ 66 h 77"/>
                    <a:gd name="T12" fmla="*/ 100 w 368"/>
                    <a:gd name="T13" fmla="*/ 77 h 77"/>
                    <a:gd name="T14" fmla="*/ 368 w 368"/>
                    <a:gd name="T15" fmla="*/ 32 h 77"/>
                    <a:gd name="T16" fmla="*/ 368 w 368"/>
                    <a:gd name="T17" fmla="*/ 2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8" h="77">
                      <a:moveTo>
                        <a:pt x="368" y="27"/>
                      </a:moveTo>
                      <a:lnTo>
                        <a:pt x="368" y="27"/>
                      </a:lnTo>
                      <a:lnTo>
                        <a:pt x="368" y="27"/>
                      </a:lnTo>
                      <a:lnTo>
                        <a:pt x="267" y="0"/>
                      </a:lnTo>
                      <a:lnTo>
                        <a:pt x="0" y="35"/>
                      </a:lnTo>
                      <a:lnTo>
                        <a:pt x="100" y="66"/>
                      </a:lnTo>
                      <a:lnTo>
                        <a:pt x="100" y="77"/>
                      </a:lnTo>
                      <a:lnTo>
                        <a:pt x="368" y="32"/>
                      </a:lnTo>
                      <a:lnTo>
                        <a:pt x="368" y="27"/>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362" name="Freeform 153"/>
                <p:cNvSpPr>
                  <a:spLocks/>
                </p:cNvSpPr>
                <p:nvPr/>
              </p:nvSpPr>
              <p:spPr bwMode="auto">
                <a:xfrm>
                  <a:off x="5405438" y="5427663"/>
                  <a:ext cx="161925" cy="66675"/>
                </a:xfrm>
                <a:custGeom>
                  <a:avLst/>
                  <a:gdLst>
                    <a:gd name="T0" fmla="*/ 1 w 102"/>
                    <a:gd name="T1" fmla="*/ 42 h 42"/>
                    <a:gd name="T2" fmla="*/ 0 w 102"/>
                    <a:gd name="T3" fmla="*/ 31 h 42"/>
                    <a:gd name="T4" fmla="*/ 101 w 102"/>
                    <a:gd name="T5" fmla="*/ 0 h 42"/>
                    <a:gd name="T6" fmla="*/ 102 w 102"/>
                    <a:gd name="T7" fmla="*/ 15 h 42"/>
                    <a:gd name="T8" fmla="*/ 1 w 102"/>
                    <a:gd name="T9" fmla="*/ 42 h 42"/>
                  </a:gdLst>
                  <a:ahLst/>
                  <a:cxnLst>
                    <a:cxn ang="0">
                      <a:pos x="T0" y="T1"/>
                    </a:cxn>
                    <a:cxn ang="0">
                      <a:pos x="T2" y="T3"/>
                    </a:cxn>
                    <a:cxn ang="0">
                      <a:pos x="T4" y="T5"/>
                    </a:cxn>
                    <a:cxn ang="0">
                      <a:pos x="T6" y="T7"/>
                    </a:cxn>
                    <a:cxn ang="0">
                      <a:pos x="T8" y="T9"/>
                    </a:cxn>
                  </a:cxnLst>
                  <a:rect l="0" t="0" r="r" b="b"/>
                  <a:pathLst>
                    <a:path w="102" h="42">
                      <a:moveTo>
                        <a:pt x="1" y="42"/>
                      </a:moveTo>
                      <a:lnTo>
                        <a:pt x="0" y="31"/>
                      </a:lnTo>
                      <a:lnTo>
                        <a:pt x="101" y="0"/>
                      </a:lnTo>
                      <a:lnTo>
                        <a:pt x="102" y="15"/>
                      </a:lnTo>
                      <a:lnTo>
                        <a:pt x="1" y="42"/>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363" name="Freeform 154"/>
                <p:cNvSpPr>
                  <a:spLocks/>
                </p:cNvSpPr>
                <p:nvPr/>
              </p:nvSpPr>
              <p:spPr bwMode="auto">
                <a:xfrm>
                  <a:off x="4981575" y="5372100"/>
                  <a:ext cx="584200" cy="122238"/>
                </a:xfrm>
                <a:custGeom>
                  <a:avLst/>
                  <a:gdLst>
                    <a:gd name="T0" fmla="*/ 0 w 368"/>
                    <a:gd name="T1" fmla="*/ 27 h 77"/>
                    <a:gd name="T2" fmla="*/ 0 w 368"/>
                    <a:gd name="T3" fmla="*/ 27 h 77"/>
                    <a:gd name="T4" fmla="*/ 0 w 368"/>
                    <a:gd name="T5" fmla="*/ 27 h 77"/>
                    <a:gd name="T6" fmla="*/ 99 w 368"/>
                    <a:gd name="T7" fmla="*/ 0 h 77"/>
                    <a:gd name="T8" fmla="*/ 368 w 368"/>
                    <a:gd name="T9" fmla="*/ 35 h 77"/>
                    <a:gd name="T10" fmla="*/ 267 w 368"/>
                    <a:gd name="T11" fmla="*/ 66 h 77"/>
                    <a:gd name="T12" fmla="*/ 268 w 368"/>
                    <a:gd name="T13" fmla="*/ 77 h 77"/>
                    <a:gd name="T14" fmla="*/ 0 w 368"/>
                    <a:gd name="T15" fmla="*/ 32 h 77"/>
                    <a:gd name="T16" fmla="*/ 0 w 368"/>
                    <a:gd name="T17" fmla="*/ 2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8" h="77">
                      <a:moveTo>
                        <a:pt x="0" y="27"/>
                      </a:moveTo>
                      <a:lnTo>
                        <a:pt x="0" y="27"/>
                      </a:lnTo>
                      <a:lnTo>
                        <a:pt x="0" y="27"/>
                      </a:lnTo>
                      <a:lnTo>
                        <a:pt x="99" y="0"/>
                      </a:lnTo>
                      <a:lnTo>
                        <a:pt x="368" y="35"/>
                      </a:lnTo>
                      <a:lnTo>
                        <a:pt x="267" y="66"/>
                      </a:lnTo>
                      <a:lnTo>
                        <a:pt x="268" y="77"/>
                      </a:lnTo>
                      <a:lnTo>
                        <a:pt x="0" y="32"/>
                      </a:lnTo>
                      <a:lnTo>
                        <a:pt x="0" y="27"/>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364" name="Freeform 155"/>
                <p:cNvSpPr>
                  <a:spLocks/>
                </p:cNvSpPr>
                <p:nvPr/>
              </p:nvSpPr>
              <p:spPr bwMode="auto">
                <a:xfrm>
                  <a:off x="4452938" y="5351463"/>
                  <a:ext cx="44450" cy="69850"/>
                </a:xfrm>
                <a:custGeom>
                  <a:avLst/>
                  <a:gdLst>
                    <a:gd name="T0" fmla="*/ 28 w 28"/>
                    <a:gd name="T1" fmla="*/ 44 h 44"/>
                    <a:gd name="T2" fmla="*/ 28 w 28"/>
                    <a:gd name="T3" fmla="*/ 33 h 44"/>
                    <a:gd name="T4" fmla="*/ 0 w 28"/>
                    <a:gd name="T5" fmla="*/ 0 h 44"/>
                    <a:gd name="T6" fmla="*/ 0 w 28"/>
                    <a:gd name="T7" fmla="*/ 17 h 44"/>
                    <a:gd name="T8" fmla="*/ 28 w 28"/>
                    <a:gd name="T9" fmla="*/ 44 h 44"/>
                  </a:gdLst>
                  <a:ahLst/>
                  <a:cxnLst>
                    <a:cxn ang="0">
                      <a:pos x="T0" y="T1"/>
                    </a:cxn>
                    <a:cxn ang="0">
                      <a:pos x="T2" y="T3"/>
                    </a:cxn>
                    <a:cxn ang="0">
                      <a:pos x="T4" y="T5"/>
                    </a:cxn>
                    <a:cxn ang="0">
                      <a:pos x="T6" y="T7"/>
                    </a:cxn>
                    <a:cxn ang="0">
                      <a:pos x="T8" y="T9"/>
                    </a:cxn>
                  </a:cxnLst>
                  <a:rect l="0" t="0" r="r" b="b"/>
                  <a:pathLst>
                    <a:path w="28" h="44">
                      <a:moveTo>
                        <a:pt x="28" y="44"/>
                      </a:moveTo>
                      <a:lnTo>
                        <a:pt x="28" y="33"/>
                      </a:lnTo>
                      <a:lnTo>
                        <a:pt x="0" y="0"/>
                      </a:lnTo>
                      <a:lnTo>
                        <a:pt x="0" y="17"/>
                      </a:lnTo>
                      <a:lnTo>
                        <a:pt x="28" y="44"/>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365" name="Freeform 156"/>
                <p:cNvSpPr>
                  <a:spLocks/>
                </p:cNvSpPr>
                <p:nvPr/>
              </p:nvSpPr>
              <p:spPr bwMode="auto">
                <a:xfrm>
                  <a:off x="4933950" y="5351463"/>
                  <a:ext cx="47625" cy="69850"/>
                </a:xfrm>
                <a:custGeom>
                  <a:avLst/>
                  <a:gdLst>
                    <a:gd name="T0" fmla="*/ 2 w 30"/>
                    <a:gd name="T1" fmla="*/ 44 h 44"/>
                    <a:gd name="T2" fmla="*/ 0 w 30"/>
                    <a:gd name="T3" fmla="*/ 33 h 44"/>
                    <a:gd name="T4" fmla="*/ 30 w 30"/>
                    <a:gd name="T5" fmla="*/ 0 h 44"/>
                    <a:gd name="T6" fmla="*/ 30 w 30"/>
                    <a:gd name="T7" fmla="*/ 17 h 44"/>
                    <a:gd name="T8" fmla="*/ 2 w 30"/>
                    <a:gd name="T9" fmla="*/ 44 h 44"/>
                  </a:gdLst>
                  <a:ahLst/>
                  <a:cxnLst>
                    <a:cxn ang="0">
                      <a:pos x="T0" y="T1"/>
                    </a:cxn>
                    <a:cxn ang="0">
                      <a:pos x="T2" y="T3"/>
                    </a:cxn>
                    <a:cxn ang="0">
                      <a:pos x="T4" y="T5"/>
                    </a:cxn>
                    <a:cxn ang="0">
                      <a:pos x="T6" y="T7"/>
                    </a:cxn>
                    <a:cxn ang="0">
                      <a:pos x="T8" y="T9"/>
                    </a:cxn>
                  </a:cxnLst>
                  <a:rect l="0" t="0" r="r" b="b"/>
                  <a:pathLst>
                    <a:path w="30" h="44">
                      <a:moveTo>
                        <a:pt x="2" y="44"/>
                      </a:moveTo>
                      <a:lnTo>
                        <a:pt x="0" y="33"/>
                      </a:lnTo>
                      <a:lnTo>
                        <a:pt x="30" y="0"/>
                      </a:lnTo>
                      <a:lnTo>
                        <a:pt x="30" y="17"/>
                      </a:lnTo>
                      <a:lnTo>
                        <a:pt x="2" y="44"/>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366" name="Freeform 157"/>
                <p:cNvSpPr>
                  <a:spLocks/>
                </p:cNvSpPr>
                <p:nvPr/>
              </p:nvSpPr>
              <p:spPr bwMode="auto">
                <a:xfrm>
                  <a:off x="4452938" y="5351463"/>
                  <a:ext cx="528638" cy="52388"/>
                </a:xfrm>
                <a:custGeom>
                  <a:avLst/>
                  <a:gdLst>
                    <a:gd name="T0" fmla="*/ 303 w 333"/>
                    <a:gd name="T1" fmla="*/ 33 h 33"/>
                    <a:gd name="T2" fmla="*/ 28 w 333"/>
                    <a:gd name="T3" fmla="*/ 33 h 33"/>
                    <a:gd name="T4" fmla="*/ 0 w 333"/>
                    <a:gd name="T5" fmla="*/ 0 h 33"/>
                    <a:gd name="T6" fmla="*/ 333 w 333"/>
                    <a:gd name="T7" fmla="*/ 0 h 33"/>
                    <a:gd name="T8" fmla="*/ 303 w 333"/>
                    <a:gd name="T9" fmla="*/ 33 h 33"/>
                  </a:gdLst>
                  <a:ahLst/>
                  <a:cxnLst>
                    <a:cxn ang="0">
                      <a:pos x="T0" y="T1"/>
                    </a:cxn>
                    <a:cxn ang="0">
                      <a:pos x="T2" y="T3"/>
                    </a:cxn>
                    <a:cxn ang="0">
                      <a:pos x="T4" y="T5"/>
                    </a:cxn>
                    <a:cxn ang="0">
                      <a:pos x="T6" y="T7"/>
                    </a:cxn>
                    <a:cxn ang="0">
                      <a:pos x="T8" y="T9"/>
                    </a:cxn>
                  </a:cxnLst>
                  <a:rect l="0" t="0" r="r" b="b"/>
                  <a:pathLst>
                    <a:path w="333" h="33">
                      <a:moveTo>
                        <a:pt x="303" y="33"/>
                      </a:moveTo>
                      <a:lnTo>
                        <a:pt x="28" y="33"/>
                      </a:lnTo>
                      <a:lnTo>
                        <a:pt x="0" y="0"/>
                      </a:lnTo>
                      <a:lnTo>
                        <a:pt x="333" y="0"/>
                      </a:lnTo>
                      <a:lnTo>
                        <a:pt x="303" y="33"/>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367" name="Freeform 158"/>
                <p:cNvSpPr>
                  <a:spLocks/>
                </p:cNvSpPr>
                <p:nvPr/>
              </p:nvSpPr>
              <p:spPr bwMode="auto">
                <a:xfrm>
                  <a:off x="4497388" y="5403850"/>
                  <a:ext cx="439738" cy="17463"/>
                </a:xfrm>
                <a:custGeom>
                  <a:avLst/>
                  <a:gdLst>
                    <a:gd name="T0" fmla="*/ 275 w 277"/>
                    <a:gd name="T1" fmla="*/ 0 h 11"/>
                    <a:gd name="T2" fmla="*/ 0 w 277"/>
                    <a:gd name="T3" fmla="*/ 0 h 11"/>
                    <a:gd name="T4" fmla="*/ 0 w 277"/>
                    <a:gd name="T5" fmla="*/ 11 h 11"/>
                    <a:gd name="T6" fmla="*/ 277 w 277"/>
                    <a:gd name="T7" fmla="*/ 11 h 11"/>
                    <a:gd name="T8" fmla="*/ 275 w 277"/>
                    <a:gd name="T9" fmla="*/ 0 h 11"/>
                  </a:gdLst>
                  <a:ahLst/>
                  <a:cxnLst>
                    <a:cxn ang="0">
                      <a:pos x="T0" y="T1"/>
                    </a:cxn>
                    <a:cxn ang="0">
                      <a:pos x="T2" y="T3"/>
                    </a:cxn>
                    <a:cxn ang="0">
                      <a:pos x="T4" y="T5"/>
                    </a:cxn>
                    <a:cxn ang="0">
                      <a:pos x="T6" y="T7"/>
                    </a:cxn>
                    <a:cxn ang="0">
                      <a:pos x="T8" y="T9"/>
                    </a:cxn>
                  </a:cxnLst>
                  <a:rect l="0" t="0" r="r" b="b"/>
                  <a:pathLst>
                    <a:path w="277" h="11">
                      <a:moveTo>
                        <a:pt x="275" y="0"/>
                      </a:moveTo>
                      <a:lnTo>
                        <a:pt x="0" y="0"/>
                      </a:lnTo>
                      <a:lnTo>
                        <a:pt x="0" y="11"/>
                      </a:lnTo>
                      <a:lnTo>
                        <a:pt x="277" y="11"/>
                      </a:lnTo>
                      <a:lnTo>
                        <a:pt x="275"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368" name="Freeform 159"/>
                <p:cNvSpPr>
                  <a:spLocks/>
                </p:cNvSpPr>
                <p:nvPr/>
              </p:nvSpPr>
              <p:spPr bwMode="auto">
                <a:xfrm>
                  <a:off x="4672013" y="5440363"/>
                  <a:ext cx="98425" cy="44450"/>
                </a:xfrm>
                <a:custGeom>
                  <a:avLst/>
                  <a:gdLst>
                    <a:gd name="T0" fmla="*/ 35 w 44"/>
                    <a:gd name="T1" fmla="*/ 11 h 20"/>
                    <a:gd name="T2" fmla="*/ 22 w 44"/>
                    <a:gd name="T3" fmla="*/ 0 h 20"/>
                    <a:gd name="T4" fmla="*/ 9 w 44"/>
                    <a:gd name="T5" fmla="*/ 11 h 20"/>
                    <a:gd name="T6" fmla="*/ 0 w 44"/>
                    <a:gd name="T7" fmla="*/ 15 h 20"/>
                    <a:gd name="T8" fmla="*/ 10 w 44"/>
                    <a:gd name="T9" fmla="*/ 19 h 20"/>
                    <a:gd name="T10" fmla="*/ 22 w 44"/>
                    <a:gd name="T11" fmla="*/ 20 h 20"/>
                    <a:gd name="T12" fmla="*/ 35 w 44"/>
                    <a:gd name="T13" fmla="*/ 19 h 20"/>
                    <a:gd name="T14" fmla="*/ 44 w 44"/>
                    <a:gd name="T15" fmla="*/ 15 h 20"/>
                    <a:gd name="T16" fmla="*/ 35 w 44"/>
                    <a:gd name="T17" fmla="*/ 11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20">
                      <a:moveTo>
                        <a:pt x="35" y="11"/>
                      </a:moveTo>
                      <a:cubicBezTo>
                        <a:pt x="34" y="5"/>
                        <a:pt x="29" y="0"/>
                        <a:pt x="22" y="0"/>
                      </a:cubicBezTo>
                      <a:cubicBezTo>
                        <a:pt x="16" y="0"/>
                        <a:pt x="10" y="5"/>
                        <a:pt x="9" y="11"/>
                      </a:cubicBezTo>
                      <a:cubicBezTo>
                        <a:pt x="4" y="12"/>
                        <a:pt x="0" y="13"/>
                        <a:pt x="0" y="15"/>
                      </a:cubicBezTo>
                      <a:cubicBezTo>
                        <a:pt x="0" y="16"/>
                        <a:pt x="4" y="18"/>
                        <a:pt x="10" y="19"/>
                      </a:cubicBezTo>
                      <a:cubicBezTo>
                        <a:pt x="13" y="19"/>
                        <a:pt x="18" y="20"/>
                        <a:pt x="22" y="20"/>
                      </a:cubicBezTo>
                      <a:cubicBezTo>
                        <a:pt x="27" y="20"/>
                        <a:pt x="31" y="19"/>
                        <a:pt x="35" y="19"/>
                      </a:cubicBezTo>
                      <a:cubicBezTo>
                        <a:pt x="41" y="18"/>
                        <a:pt x="44" y="17"/>
                        <a:pt x="44" y="15"/>
                      </a:cubicBezTo>
                      <a:cubicBezTo>
                        <a:pt x="44" y="13"/>
                        <a:pt x="41" y="12"/>
                        <a:pt x="35" y="11"/>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369" name="Rectangle 160"/>
                <p:cNvSpPr>
                  <a:spLocks noChangeArrowheads="1"/>
                </p:cNvSpPr>
                <p:nvPr/>
              </p:nvSpPr>
              <p:spPr bwMode="auto">
                <a:xfrm>
                  <a:off x="4397375" y="4460875"/>
                  <a:ext cx="646113" cy="3429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370" name="Rectangle 161"/>
                <p:cNvSpPr>
                  <a:spLocks noChangeArrowheads="1"/>
                </p:cNvSpPr>
                <p:nvPr/>
              </p:nvSpPr>
              <p:spPr bwMode="auto">
                <a:xfrm>
                  <a:off x="4397375" y="4460875"/>
                  <a:ext cx="64611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371" name="Freeform 162"/>
                <p:cNvSpPr>
                  <a:spLocks/>
                </p:cNvSpPr>
                <p:nvPr/>
              </p:nvSpPr>
              <p:spPr bwMode="auto">
                <a:xfrm>
                  <a:off x="4721225" y="4632325"/>
                  <a:ext cx="117475" cy="127000"/>
                </a:xfrm>
                <a:custGeom>
                  <a:avLst/>
                  <a:gdLst>
                    <a:gd name="T0" fmla="*/ 3 w 53"/>
                    <a:gd name="T1" fmla="*/ 57 h 57"/>
                    <a:gd name="T2" fmla="*/ 40 w 53"/>
                    <a:gd name="T3" fmla="*/ 40 h 57"/>
                    <a:gd name="T4" fmla="*/ 53 w 53"/>
                    <a:gd name="T5" fmla="*/ 19 h 57"/>
                    <a:gd name="T6" fmla="*/ 0 w 53"/>
                    <a:gd name="T7" fmla="*/ 0 h 57"/>
                    <a:gd name="T8" fmla="*/ 3 w 53"/>
                    <a:gd name="T9" fmla="*/ 57 h 57"/>
                  </a:gdLst>
                  <a:ahLst/>
                  <a:cxnLst>
                    <a:cxn ang="0">
                      <a:pos x="T0" y="T1"/>
                    </a:cxn>
                    <a:cxn ang="0">
                      <a:pos x="T2" y="T3"/>
                    </a:cxn>
                    <a:cxn ang="0">
                      <a:pos x="T4" y="T5"/>
                    </a:cxn>
                    <a:cxn ang="0">
                      <a:pos x="T6" y="T7"/>
                    </a:cxn>
                    <a:cxn ang="0">
                      <a:pos x="T8" y="T9"/>
                    </a:cxn>
                  </a:cxnLst>
                  <a:rect l="0" t="0" r="r" b="b"/>
                  <a:pathLst>
                    <a:path w="53" h="57">
                      <a:moveTo>
                        <a:pt x="3" y="57"/>
                      </a:moveTo>
                      <a:cubicBezTo>
                        <a:pt x="17" y="56"/>
                        <a:pt x="30" y="50"/>
                        <a:pt x="40" y="40"/>
                      </a:cubicBezTo>
                      <a:cubicBezTo>
                        <a:pt x="46" y="34"/>
                        <a:pt x="51" y="27"/>
                        <a:pt x="53" y="19"/>
                      </a:cubicBezTo>
                      <a:cubicBezTo>
                        <a:pt x="0" y="0"/>
                        <a:pt x="0" y="0"/>
                        <a:pt x="0" y="0"/>
                      </a:cubicBezTo>
                      <a:lnTo>
                        <a:pt x="3" y="57"/>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372" name="Freeform 163"/>
                <p:cNvSpPr>
                  <a:spLocks/>
                </p:cNvSpPr>
                <p:nvPr/>
              </p:nvSpPr>
              <p:spPr bwMode="auto">
                <a:xfrm>
                  <a:off x="4672013" y="4632325"/>
                  <a:ext cx="55563" cy="127000"/>
                </a:xfrm>
                <a:custGeom>
                  <a:avLst/>
                  <a:gdLst>
                    <a:gd name="T0" fmla="*/ 0 w 25"/>
                    <a:gd name="T1" fmla="*/ 52 h 57"/>
                    <a:gd name="T2" fmla="*/ 25 w 25"/>
                    <a:gd name="T3" fmla="*/ 57 h 57"/>
                    <a:gd name="T4" fmla="*/ 22 w 25"/>
                    <a:gd name="T5" fmla="*/ 0 h 57"/>
                    <a:gd name="T6" fmla="*/ 0 w 25"/>
                    <a:gd name="T7" fmla="*/ 52 h 57"/>
                  </a:gdLst>
                  <a:ahLst/>
                  <a:cxnLst>
                    <a:cxn ang="0">
                      <a:pos x="T0" y="T1"/>
                    </a:cxn>
                    <a:cxn ang="0">
                      <a:pos x="T2" y="T3"/>
                    </a:cxn>
                    <a:cxn ang="0">
                      <a:pos x="T4" y="T5"/>
                    </a:cxn>
                    <a:cxn ang="0">
                      <a:pos x="T6" y="T7"/>
                    </a:cxn>
                  </a:cxnLst>
                  <a:rect l="0" t="0" r="r" b="b"/>
                  <a:pathLst>
                    <a:path w="25" h="57">
                      <a:moveTo>
                        <a:pt x="0" y="52"/>
                      </a:moveTo>
                      <a:cubicBezTo>
                        <a:pt x="8" y="56"/>
                        <a:pt x="17" y="57"/>
                        <a:pt x="25" y="57"/>
                      </a:cubicBezTo>
                      <a:cubicBezTo>
                        <a:pt x="22" y="0"/>
                        <a:pt x="22" y="0"/>
                        <a:pt x="22" y="0"/>
                      </a:cubicBezTo>
                      <a:lnTo>
                        <a:pt x="0" y="52"/>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373" name="Freeform 164"/>
                <p:cNvSpPr>
                  <a:spLocks/>
                </p:cNvSpPr>
                <p:nvPr/>
              </p:nvSpPr>
              <p:spPr bwMode="auto">
                <a:xfrm>
                  <a:off x="4721225" y="4505325"/>
                  <a:ext cx="134938" cy="169863"/>
                </a:xfrm>
                <a:custGeom>
                  <a:avLst/>
                  <a:gdLst>
                    <a:gd name="T0" fmla="*/ 53 w 61"/>
                    <a:gd name="T1" fmla="*/ 76 h 76"/>
                    <a:gd name="T2" fmla="*/ 40 w 61"/>
                    <a:gd name="T3" fmla="*/ 17 h 76"/>
                    <a:gd name="T4" fmla="*/ 1 w 61"/>
                    <a:gd name="T5" fmla="*/ 0 h 76"/>
                    <a:gd name="T6" fmla="*/ 0 w 61"/>
                    <a:gd name="T7" fmla="*/ 57 h 76"/>
                    <a:gd name="T8" fmla="*/ 53 w 61"/>
                    <a:gd name="T9" fmla="*/ 76 h 76"/>
                  </a:gdLst>
                  <a:ahLst/>
                  <a:cxnLst>
                    <a:cxn ang="0">
                      <a:pos x="T0" y="T1"/>
                    </a:cxn>
                    <a:cxn ang="0">
                      <a:pos x="T2" y="T3"/>
                    </a:cxn>
                    <a:cxn ang="0">
                      <a:pos x="T4" y="T5"/>
                    </a:cxn>
                    <a:cxn ang="0">
                      <a:pos x="T6" y="T7"/>
                    </a:cxn>
                    <a:cxn ang="0">
                      <a:pos x="T8" y="T9"/>
                    </a:cxn>
                  </a:cxnLst>
                  <a:rect l="0" t="0" r="r" b="b"/>
                  <a:pathLst>
                    <a:path w="61" h="76">
                      <a:moveTo>
                        <a:pt x="53" y="76"/>
                      </a:moveTo>
                      <a:cubicBezTo>
                        <a:pt x="61" y="56"/>
                        <a:pt x="56" y="33"/>
                        <a:pt x="40" y="17"/>
                      </a:cubicBezTo>
                      <a:cubicBezTo>
                        <a:pt x="29" y="6"/>
                        <a:pt x="15" y="0"/>
                        <a:pt x="1" y="0"/>
                      </a:cubicBezTo>
                      <a:cubicBezTo>
                        <a:pt x="0" y="57"/>
                        <a:pt x="0" y="57"/>
                        <a:pt x="0" y="57"/>
                      </a:cubicBezTo>
                      <a:cubicBezTo>
                        <a:pt x="53" y="76"/>
                        <a:pt x="53" y="76"/>
                        <a:pt x="53" y="76"/>
                      </a:cubicBezTo>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374" name="Freeform 165"/>
                <p:cNvSpPr>
                  <a:spLocks/>
                </p:cNvSpPr>
                <p:nvPr/>
              </p:nvSpPr>
              <p:spPr bwMode="auto">
                <a:xfrm>
                  <a:off x="4632325" y="4632325"/>
                  <a:ext cx="88900" cy="115888"/>
                </a:xfrm>
                <a:custGeom>
                  <a:avLst/>
                  <a:gdLst>
                    <a:gd name="T0" fmla="*/ 40 w 40"/>
                    <a:gd name="T1" fmla="*/ 0 h 52"/>
                    <a:gd name="T2" fmla="*/ 0 w 40"/>
                    <a:gd name="T3" fmla="*/ 40 h 52"/>
                    <a:gd name="T4" fmla="*/ 18 w 40"/>
                    <a:gd name="T5" fmla="*/ 52 h 52"/>
                    <a:gd name="T6" fmla="*/ 40 w 40"/>
                    <a:gd name="T7" fmla="*/ 0 h 52"/>
                  </a:gdLst>
                  <a:ahLst/>
                  <a:cxnLst>
                    <a:cxn ang="0">
                      <a:pos x="T0" y="T1"/>
                    </a:cxn>
                    <a:cxn ang="0">
                      <a:pos x="T2" y="T3"/>
                    </a:cxn>
                    <a:cxn ang="0">
                      <a:pos x="T4" y="T5"/>
                    </a:cxn>
                    <a:cxn ang="0">
                      <a:pos x="T6" y="T7"/>
                    </a:cxn>
                  </a:cxnLst>
                  <a:rect l="0" t="0" r="r" b="b"/>
                  <a:pathLst>
                    <a:path w="40" h="52">
                      <a:moveTo>
                        <a:pt x="40" y="0"/>
                      </a:moveTo>
                      <a:cubicBezTo>
                        <a:pt x="0" y="40"/>
                        <a:pt x="0" y="40"/>
                        <a:pt x="0" y="40"/>
                      </a:cubicBezTo>
                      <a:cubicBezTo>
                        <a:pt x="5" y="45"/>
                        <a:pt x="12" y="50"/>
                        <a:pt x="18" y="52"/>
                      </a:cubicBezTo>
                      <a:lnTo>
                        <a:pt x="40"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375" name="Freeform 166"/>
                <p:cNvSpPr>
                  <a:spLocks/>
                </p:cNvSpPr>
                <p:nvPr/>
              </p:nvSpPr>
              <p:spPr bwMode="auto">
                <a:xfrm>
                  <a:off x="4683125" y="4505325"/>
                  <a:ext cx="39688" cy="127000"/>
                </a:xfrm>
                <a:custGeom>
                  <a:avLst/>
                  <a:gdLst>
                    <a:gd name="T0" fmla="*/ 18 w 18"/>
                    <a:gd name="T1" fmla="*/ 0 h 57"/>
                    <a:gd name="T2" fmla="*/ 0 w 18"/>
                    <a:gd name="T3" fmla="*/ 3 h 57"/>
                    <a:gd name="T4" fmla="*/ 17 w 18"/>
                    <a:gd name="T5" fmla="*/ 57 h 57"/>
                    <a:gd name="T6" fmla="*/ 18 w 18"/>
                    <a:gd name="T7" fmla="*/ 0 h 57"/>
                  </a:gdLst>
                  <a:ahLst/>
                  <a:cxnLst>
                    <a:cxn ang="0">
                      <a:pos x="T0" y="T1"/>
                    </a:cxn>
                    <a:cxn ang="0">
                      <a:pos x="T2" y="T3"/>
                    </a:cxn>
                    <a:cxn ang="0">
                      <a:pos x="T4" y="T5"/>
                    </a:cxn>
                    <a:cxn ang="0">
                      <a:pos x="T6" y="T7"/>
                    </a:cxn>
                  </a:cxnLst>
                  <a:rect l="0" t="0" r="r" b="b"/>
                  <a:pathLst>
                    <a:path w="18" h="57">
                      <a:moveTo>
                        <a:pt x="18" y="0"/>
                      </a:moveTo>
                      <a:cubicBezTo>
                        <a:pt x="12" y="0"/>
                        <a:pt x="5" y="1"/>
                        <a:pt x="0" y="3"/>
                      </a:cubicBezTo>
                      <a:cubicBezTo>
                        <a:pt x="17" y="57"/>
                        <a:pt x="17" y="57"/>
                        <a:pt x="17" y="57"/>
                      </a:cubicBezTo>
                      <a:cubicBezTo>
                        <a:pt x="18" y="0"/>
                        <a:pt x="18" y="0"/>
                        <a:pt x="18" y="0"/>
                      </a:cubicBezTo>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376" name="Freeform 167"/>
                <p:cNvSpPr>
                  <a:spLocks/>
                </p:cNvSpPr>
                <p:nvPr/>
              </p:nvSpPr>
              <p:spPr bwMode="auto">
                <a:xfrm>
                  <a:off x="4583113" y="4511675"/>
                  <a:ext cx="138113" cy="209550"/>
                </a:xfrm>
                <a:custGeom>
                  <a:avLst/>
                  <a:gdLst>
                    <a:gd name="T0" fmla="*/ 45 w 62"/>
                    <a:gd name="T1" fmla="*/ 0 h 94"/>
                    <a:gd name="T2" fmla="*/ 22 w 62"/>
                    <a:gd name="T3" fmla="*/ 14 h 94"/>
                    <a:gd name="T4" fmla="*/ 22 w 62"/>
                    <a:gd name="T5" fmla="*/ 94 h 94"/>
                    <a:gd name="T6" fmla="*/ 62 w 62"/>
                    <a:gd name="T7" fmla="*/ 54 h 94"/>
                    <a:gd name="T8" fmla="*/ 45 w 62"/>
                    <a:gd name="T9" fmla="*/ 0 h 94"/>
                  </a:gdLst>
                  <a:ahLst/>
                  <a:cxnLst>
                    <a:cxn ang="0">
                      <a:pos x="T0" y="T1"/>
                    </a:cxn>
                    <a:cxn ang="0">
                      <a:pos x="T2" y="T3"/>
                    </a:cxn>
                    <a:cxn ang="0">
                      <a:pos x="T4" y="T5"/>
                    </a:cxn>
                    <a:cxn ang="0">
                      <a:pos x="T6" y="T7"/>
                    </a:cxn>
                    <a:cxn ang="0">
                      <a:pos x="T8" y="T9"/>
                    </a:cxn>
                  </a:cxnLst>
                  <a:rect l="0" t="0" r="r" b="b"/>
                  <a:pathLst>
                    <a:path w="62" h="94">
                      <a:moveTo>
                        <a:pt x="45" y="0"/>
                      </a:moveTo>
                      <a:cubicBezTo>
                        <a:pt x="36" y="3"/>
                        <a:pt x="29" y="7"/>
                        <a:pt x="22" y="14"/>
                      </a:cubicBezTo>
                      <a:cubicBezTo>
                        <a:pt x="0" y="36"/>
                        <a:pt x="0" y="72"/>
                        <a:pt x="22" y="94"/>
                      </a:cubicBezTo>
                      <a:cubicBezTo>
                        <a:pt x="62" y="54"/>
                        <a:pt x="62" y="54"/>
                        <a:pt x="62" y="54"/>
                      </a:cubicBezTo>
                      <a:cubicBezTo>
                        <a:pt x="45" y="0"/>
                        <a:pt x="45" y="0"/>
                        <a:pt x="45" y="0"/>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377" name="Freeform 168"/>
                <p:cNvSpPr>
                  <a:spLocks/>
                </p:cNvSpPr>
                <p:nvPr/>
              </p:nvSpPr>
              <p:spPr bwMode="auto">
                <a:xfrm>
                  <a:off x="4397375" y="4460875"/>
                  <a:ext cx="646113" cy="88900"/>
                </a:xfrm>
                <a:custGeom>
                  <a:avLst/>
                  <a:gdLst>
                    <a:gd name="T0" fmla="*/ 291 w 291"/>
                    <a:gd name="T1" fmla="*/ 0 h 40"/>
                    <a:gd name="T2" fmla="*/ 0 w 291"/>
                    <a:gd name="T3" fmla="*/ 0 h 40"/>
                    <a:gd name="T4" fmla="*/ 0 w 291"/>
                    <a:gd name="T5" fmla="*/ 40 h 40"/>
                    <a:gd name="T6" fmla="*/ 103 w 291"/>
                    <a:gd name="T7" fmla="*/ 40 h 40"/>
                    <a:gd name="T8" fmla="*/ 106 w 291"/>
                    <a:gd name="T9" fmla="*/ 37 h 40"/>
                    <a:gd name="T10" fmla="*/ 129 w 291"/>
                    <a:gd name="T11" fmla="*/ 23 h 40"/>
                    <a:gd name="T12" fmla="*/ 129 w 291"/>
                    <a:gd name="T13" fmla="*/ 23 h 40"/>
                    <a:gd name="T14" fmla="*/ 146 w 291"/>
                    <a:gd name="T15" fmla="*/ 20 h 40"/>
                    <a:gd name="T16" fmla="*/ 147 w 291"/>
                    <a:gd name="T17" fmla="*/ 20 h 40"/>
                    <a:gd name="T18" fmla="*/ 146 w 291"/>
                    <a:gd name="T19" fmla="*/ 40 h 40"/>
                    <a:gd name="T20" fmla="*/ 147 w 291"/>
                    <a:gd name="T21" fmla="*/ 20 h 40"/>
                    <a:gd name="T22" fmla="*/ 186 w 291"/>
                    <a:gd name="T23" fmla="*/ 37 h 40"/>
                    <a:gd name="T24" fmla="*/ 189 w 291"/>
                    <a:gd name="T25" fmla="*/ 40 h 40"/>
                    <a:gd name="T26" fmla="*/ 291 w 291"/>
                    <a:gd name="T27" fmla="*/ 40 h 40"/>
                    <a:gd name="T28" fmla="*/ 291 w 291"/>
                    <a:gd name="T29"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91" h="40">
                      <a:moveTo>
                        <a:pt x="291" y="0"/>
                      </a:moveTo>
                      <a:cubicBezTo>
                        <a:pt x="0" y="0"/>
                        <a:pt x="0" y="0"/>
                        <a:pt x="0" y="0"/>
                      </a:cubicBezTo>
                      <a:cubicBezTo>
                        <a:pt x="0" y="40"/>
                        <a:pt x="0" y="40"/>
                        <a:pt x="0" y="40"/>
                      </a:cubicBezTo>
                      <a:cubicBezTo>
                        <a:pt x="103" y="40"/>
                        <a:pt x="103" y="40"/>
                        <a:pt x="103" y="40"/>
                      </a:cubicBezTo>
                      <a:cubicBezTo>
                        <a:pt x="104" y="39"/>
                        <a:pt x="105" y="38"/>
                        <a:pt x="106" y="37"/>
                      </a:cubicBezTo>
                      <a:cubicBezTo>
                        <a:pt x="113" y="30"/>
                        <a:pt x="120" y="26"/>
                        <a:pt x="129" y="23"/>
                      </a:cubicBezTo>
                      <a:cubicBezTo>
                        <a:pt x="129" y="23"/>
                        <a:pt x="129" y="23"/>
                        <a:pt x="129" y="23"/>
                      </a:cubicBezTo>
                      <a:cubicBezTo>
                        <a:pt x="134" y="21"/>
                        <a:pt x="140" y="20"/>
                        <a:pt x="146" y="20"/>
                      </a:cubicBezTo>
                      <a:cubicBezTo>
                        <a:pt x="146" y="20"/>
                        <a:pt x="146" y="20"/>
                        <a:pt x="147" y="20"/>
                      </a:cubicBezTo>
                      <a:cubicBezTo>
                        <a:pt x="146" y="40"/>
                        <a:pt x="146" y="40"/>
                        <a:pt x="146" y="40"/>
                      </a:cubicBezTo>
                      <a:cubicBezTo>
                        <a:pt x="147" y="20"/>
                        <a:pt x="147" y="20"/>
                        <a:pt x="147" y="20"/>
                      </a:cubicBezTo>
                      <a:cubicBezTo>
                        <a:pt x="161" y="20"/>
                        <a:pt x="175" y="26"/>
                        <a:pt x="186" y="37"/>
                      </a:cubicBezTo>
                      <a:cubicBezTo>
                        <a:pt x="187" y="38"/>
                        <a:pt x="188" y="39"/>
                        <a:pt x="189" y="40"/>
                      </a:cubicBezTo>
                      <a:cubicBezTo>
                        <a:pt x="291" y="40"/>
                        <a:pt x="291" y="40"/>
                        <a:pt x="291" y="40"/>
                      </a:cubicBezTo>
                      <a:cubicBezTo>
                        <a:pt x="291" y="0"/>
                        <a:pt x="291" y="0"/>
                        <a:pt x="291" y="0"/>
                      </a:cubicBezTo>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378" name="Freeform 169"/>
                <p:cNvSpPr>
                  <a:spLocks/>
                </p:cNvSpPr>
                <p:nvPr/>
              </p:nvSpPr>
              <p:spPr bwMode="auto">
                <a:xfrm>
                  <a:off x="4721225" y="4505325"/>
                  <a:ext cx="95250" cy="44450"/>
                </a:xfrm>
                <a:custGeom>
                  <a:avLst/>
                  <a:gdLst>
                    <a:gd name="T0" fmla="*/ 1 w 43"/>
                    <a:gd name="T1" fmla="*/ 0 h 20"/>
                    <a:gd name="T2" fmla="*/ 0 w 43"/>
                    <a:gd name="T3" fmla="*/ 20 h 20"/>
                    <a:gd name="T4" fmla="*/ 43 w 43"/>
                    <a:gd name="T5" fmla="*/ 20 h 20"/>
                    <a:gd name="T6" fmla="*/ 40 w 43"/>
                    <a:gd name="T7" fmla="*/ 17 h 20"/>
                    <a:gd name="T8" fmla="*/ 1 w 43"/>
                    <a:gd name="T9" fmla="*/ 0 h 20"/>
                  </a:gdLst>
                  <a:ahLst/>
                  <a:cxnLst>
                    <a:cxn ang="0">
                      <a:pos x="T0" y="T1"/>
                    </a:cxn>
                    <a:cxn ang="0">
                      <a:pos x="T2" y="T3"/>
                    </a:cxn>
                    <a:cxn ang="0">
                      <a:pos x="T4" y="T5"/>
                    </a:cxn>
                    <a:cxn ang="0">
                      <a:pos x="T6" y="T7"/>
                    </a:cxn>
                    <a:cxn ang="0">
                      <a:pos x="T8" y="T9"/>
                    </a:cxn>
                  </a:cxnLst>
                  <a:rect l="0" t="0" r="r" b="b"/>
                  <a:pathLst>
                    <a:path w="43" h="20">
                      <a:moveTo>
                        <a:pt x="1" y="0"/>
                      </a:moveTo>
                      <a:cubicBezTo>
                        <a:pt x="0" y="20"/>
                        <a:pt x="0" y="20"/>
                        <a:pt x="0" y="20"/>
                      </a:cubicBezTo>
                      <a:cubicBezTo>
                        <a:pt x="43" y="20"/>
                        <a:pt x="43" y="20"/>
                        <a:pt x="43" y="20"/>
                      </a:cubicBezTo>
                      <a:cubicBezTo>
                        <a:pt x="42" y="19"/>
                        <a:pt x="41" y="18"/>
                        <a:pt x="40" y="17"/>
                      </a:cubicBezTo>
                      <a:cubicBezTo>
                        <a:pt x="29" y="6"/>
                        <a:pt x="15" y="0"/>
                        <a:pt x="1" y="0"/>
                      </a:cubicBezTo>
                    </a:path>
                  </a:pathLst>
                </a:custGeom>
                <a:solidFill>
                  <a:srgbClr val="4A3A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379" name="Freeform 170"/>
                <p:cNvSpPr>
                  <a:spLocks/>
                </p:cNvSpPr>
                <p:nvPr/>
              </p:nvSpPr>
              <p:spPr bwMode="auto">
                <a:xfrm>
                  <a:off x="4683125" y="4505325"/>
                  <a:ext cx="39688" cy="44450"/>
                </a:xfrm>
                <a:custGeom>
                  <a:avLst/>
                  <a:gdLst>
                    <a:gd name="T0" fmla="*/ 17 w 18"/>
                    <a:gd name="T1" fmla="*/ 0 h 20"/>
                    <a:gd name="T2" fmla="*/ 0 w 18"/>
                    <a:gd name="T3" fmla="*/ 3 h 20"/>
                    <a:gd name="T4" fmla="*/ 5 w 18"/>
                    <a:gd name="T5" fmla="*/ 20 h 20"/>
                    <a:gd name="T6" fmla="*/ 17 w 18"/>
                    <a:gd name="T7" fmla="*/ 20 h 20"/>
                    <a:gd name="T8" fmla="*/ 18 w 18"/>
                    <a:gd name="T9" fmla="*/ 0 h 20"/>
                    <a:gd name="T10" fmla="*/ 17 w 18"/>
                    <a:gd name="T11" fmla="*/ 0 h 20"/>
                  </a:gdLst>
                  <a:ahLst/>
                  <a:cxnLst>
                    <a:cxn ang="0">
                      <a:pos x="T0" y="T1"/>
                    </a:cxn>
                    <a:cxn ang="0">
                      <a:pos x="T2" y="T3"/>
                    </a:cxn>
                    <a:cxn ang="0">
                      <a:pos x="T4" y="T5"/>
                    </a:cxn>
                    <a:cxn ang="0">
                      <a:pos x="T6" y="T7"/>
                    </a:cxn>
                    <a:cxn ang="0">
                      <a:pos x="T8" y="T9"/>
                    </a:cxn>
                    <a:cxn ang="0">
                      <a:pos x="T10" y="T11"/>
                    </a:cxn>
                  </a:cxnLst>
                  <a:rect l="0" t="0" r="r" b="b"/>
                  <a:pathLst>
                    <a:path w="18" h="20">
                      <a:moveTo>
                        <a:pt x="17" y="0"/>
                      </a:moveTo>
                      <a:cubicBezTo>
                        <a:pt x="11" y="0"/>
                        <a:pt x="5" y="1"/>
                        <a:pt x="0" y="3"/>
                      </a:cubicBezTo>
                      <a:cubicBezTo>
                        <a:pt x="5" y="20"/>
                        <a:pt x="5" y="20"/>
                        <a:pt x="5" y="20"/>
                      </a:cubicBezTo>
                      <a:cubicBezTo>
                        <a:pt x="17" y="20"/>
                        <a:pt x="17" y="20"/>
                        <a:pt x="17" y="20"/>
                      </a:cubicBezTo>
                      <a:cubicBezTo>
                        <a:pt x="18" y="0"/>
                        <a:pt x="18" y="0"/>
                        <a:pt x="18" y="0"/>
                      </a:cubicBezTo>
                      <a:cubicBezTo>
                        <a:pt x="17" y="0"/>
                        <a:pt x="17" y="0"/>
                        <a:pt x="17" y="0"/>
                      </a:cubicBezTo>
                    </a:path>
                  </a:pathLst>
                </a:custGeom>
                <a:solidFill>
                  <a:srgbClr val="28618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380" name="Freeform 171"/>
                <p:cNvSpPr>
                  <a:spLocks/>
                </p:cNvSpPr>
                <p:nvPr/>
              </p:nvSpPr>
              <p:spPr bwMode="auto">
                <a:xfrm>
                  <a:off x="4625975" y="4511675"/>
                  <a:ext cx="68263" cy="38100"/>
                </a:xfrm>
                <a:custGeom>
                  <a:avLst/>
                  <a:gdLst>
                    <a:gd name="T0" fmla="*/ 26 w 31"/>
                    <a:gd name="T1" fmla="*/ 0 h 17"/>
                    <a:gd name="T2" fmla="*/ 3 w 31"/>
                    <a:gd name="T3" fmla="*/ 14 h 17"/>
                    <a:gd name="T4" fmla="*/ 0 w 31"/>
                    <a:gd name="T5" fmla="*/ 17 h 17"/>
                    <a:gd name="T6" fmla="*/ 31 w 31"/>
                    <a:gd name="T7" fmla="*/ 17 h 17"/>
                    <a:gd name="T8" fmla="*/ 26 w 31"/>
                    <a:gd name="T9" fmla="*/ 0 h 17"/>
                  </a:gdLst>
                  <a:ahLst/>
                  <a:cxnLst>
                    <a:cxn ang="0">
                      <a:pos x="T0" y="T1"/>
                    </a:cxn>
                    <a:cxn ang="0">
                      <a:pos x="T2" y="T3"/>
                    </a:cxn>
                    <a:cxn ang="0">
                      <a:pos x="T4" y="T5"/>
                    </a:cxn>
                    <a:cxn ang="0">
                      <a:pos x="T6" y="T7"/>
                    </a:cxn>
                    <a:cxn ang="0">
                      <a:pos x="T8" y="T9"/>
                    </a:cxn>
                  </a:cxnLst>
                  <a:rect l="0" t="0" r="r" b="b"/>
                  <a:pathLst>
                    <a:path w="31" h="17">
                      <a:moveTo>
                        <a:pt x="26" y="0"/>
                      </a:moveTo>
                      <a:cubicBezTo>
                        <a:pt x="17" y="3"/>
                        <a:pt x="10" y="7"/>
                        <a:pt x="3" y="14"/>
                      </a:cubicBezTo>
                      <a:cubicBezTo>
                        <a:pt x="2" y="15"/>
                        <a:pt x="1" y="16"/>
                        <a:pt x="0" y="17"/>
                      </a:cubicBezTo>
                      <a:cubicBezTo>
                        <a:pt x="31" y="17"/>
                        <a:pt x="31" y="17"/>
                        <a:pt x="31" y="17"/>
                      </a:cubicBezTo>
                      <a:cubicBezTo>
                        <a:pt x="26" y="0"/>
                        <a:pt x="26" y="0"/>
                        <a:pt x="26" y="0"/>
                      </a:cubicBezTo>
                    </a:path>
                  </a:pathLst>
                </a:custGeom>
                <a:solidFill>
                  <a:srgbClr val="2886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381" name="Freeform 172"/>
                <p:cNvSpPr>
                  <a:spLocks/>
                </p:cNvSpPr>
                <p:nvPr/>
              </p:nvSpPr>
              <p:spPr bwMode="auto">
                <a:xfrm>
                  <a:off x="4899025" y="4638675"/>
                  <a:ext cx="46038" cy="49213"/>
                </a:xfrm>
                <a:custGeom>
                  <a:avLst/>
                  <a:gdLst>
                    <a:gd name="T0" fmla="*/ 20 w 21"/>
                    <a:gd name="T1" fmla="*/ 0 h 22"/>
                    <a:gd name="T2" fmla="*/ 5 w 21"/>
                    <a:gd name="T3" fmla="*/ 7 h 22"/>
                    <a:gd name="T4" fmla="*/ 0 w 21"/>
                    <a:gd name="T5" fmla="*/ 15 h 22"/>
                    <a:gd name="T6" fmla="*/ 21 w 21"/>
                    <a:gd name="T7" fmla="*/ 22 h 22"/>
                    <a:gd name="T8" fmla="*/ 20 w 21"/>
                    <a:gd name="T9" fmla="*/ 0 h 22"/>
                  </a:gdLst>
                  <a:ahLst/>
                  <a:cxnLst>
                    <a:cxn ang="0">
                      <a:pos x="T0" y="T1"/>
                    </a:cxn>
                    <a:cxn ang="0">
                      <a:pos x="T2" y="T3"/>
                    </a:cxn>
                    <a:cxn ang="0">
                      <a:pos x="T4" y="T5"/>
                    </a:cxn>
                    <a:cxn ang="0">
                      <a:pos x="T6" y="T7"/>
                    </a:cxn>
                    <a:cxn ang="0">
                      <a:pos x="T8" y="T9"/>
                    </a:cxn>
                  </a:cxnLst>
                  <a:rect l="0" t="0" r="r" b="b"/>
                  <a:pathLst>
                    <a:path w="21" h="22">
                      <a:moveTo>
                        <a:pt x="20" y="0"/>
                      </a:moveTo>
                      <a:cubicBezTo>
                        <a:pt x="14" y="1"/>
                        <a:pt x="9" y="3"/>
                        <a:pt x="5" y="7"/>
                      </a:cubicBezTo>
                      <a:cubicBezTo>
                        <a:pt x="3" y="9"/>
                        <a:pt x="1" y="12"/>
                        <a:pt x="0" y="15"/>
                      </a:cubicBezTo>
                      <a:cubicBezTo>
                        <a:pt x="21" y="22"/>
                        <a:pt x="21" y="22"/>
                        <a:pt x="21" y="22"/>
                      </a:cubicBezTo>
                      <a:lnTo>
                        <a:pt x="2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382" name="Freeform 173"/>
                <p:cNvSpPr>
                  <a:spLocks/>
                </p:cNvSpPr>
                <p:nvPr/>
              </p:nvSpPr>
              <p:spPr bwMode="auto">
                <a:xfrm>
                  <a:off x="4943475" y="4638675"/>
                  <a:ext cx="20638" cy="49213"/>
                </a:xfrm>
                <a:custGeom>
                  <a:avLst/>
                  <a:gdLst>
                    <a:gd name="T0" fmla="*/ 9 w 9"/>
                    <a:gd name="T1" fmla="*/ 2 h 22"/>
                    <a:gd name="T2" fmla="*/ 0 w 9"/>
                    <a:gd name="T3" fmla="*/ 0 h 22"/>
                    <a:gd name="T4" fmla="*/ 1 w 9"/>
                    <a:gd name="T5" fmla="*/ 22 h 22"/>
                    <a:gd name="T6" fmla="*/ 9 w 9"/>
                    <a:gd name="T7" fmla="*/ 2 h 22"/>
                  </a:gdLst>
                  <a:ahLst/>
                  <a:cxnLst>
                    <a:cxn ang="0">
                      <a:pos x="T0" y="T1"/>
                    </a:cxn>
                    <a:cxn ang="0">
                      <a:pos x="T2" y="T3"/>
                    </a:cxn>
                    <a:cxn ang="0">
                      <a:pos x="T4" y="T5"/>
                    </a:cxn>
                    <a:cxn ang="0">
                      <a:pos x="T6" y="T7"/>
                    </a:cxn>
                  </a:cxnLst>
                  <a:rect l="0" t="0" r="r" b="b"/>
                  <a:pathLst>
                    <a:path w="9" h="22">
                      <a:moveTo>
                        <a:pt x="9" y="2"/>
                      </a:moveTo>
                      <a:cubicBezTo>
                        <a:pt x="6" y="1"/>
                        <a:pt x="3" y="0"/>
                        <a:pt x="0" y="0"/>
                      </a:cubicBezTo>
                      <a:cubicBezTo>
                        <a:pt x="1" y="22"/>
                        <a:pt x="1" y="22"/>
                        <a:pt x="1" y="22"/>
                      </a:cubicBezTo>
                      <a:lnTo>
                        <a:pt x="9" y="2"/>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383" name="Freeform 174"/>
                <p:cNvSpPr>
                  <a:spLocks/>
                </p:cNvSpPr>
                <p:nvPr/>
              </p:nvSpPr>
              <p:spPr bwMode="auto">
                <a:xfrm>
                  <a:off x="4892675" y="4672013"/>
                  <a:ext cx="52388" cy="65088"/>
                </a:xfrm>
                <a:custGeom>
                  <a:avLst/>
                  <a:gdLst>
                    <a:gd name="T0" fmla="*/ 3 w 24"/>
                    <a:gd name="T1" fmla="*/ 0 h 29"/>
                    <a:gd name="T2" fmla="*/ 8 w 24"/>
                    <a:gd name="T3" fmla="*/ 23 h 29"/>
                    <a:gd name="T4" fmla="*/ 24 w 24"/>
                    <a:gd name="T5" fmla="*/ 29 h 29"/>
                    <a:gd name="T6" fmla="*/ 24 w 24"/>
                    <a:gd name="T7" fmla="*/ 7 h 29"/>
                    <a:gd name="T8" fmla="*/ 3 w 24"/>
                    <a:gd name="T9" fmla="*/ 0 h 29"/>
                  </a:gdLst>
                  <a:ahLst/>
                  <a:cxnLst>
                    <a:cxn ang="0">
                      <a:pos x="T0" y="T1"/>
                    </a:cxn>
                    <a:cxn ang="0">
                      <a:pos x="T2" y="T3"/>
                    </a:cxn>
                    <a:cxn ang="0">
                      <a:pos x="T4" y="T5"/>
                    </a:cxn>
                    <a:cxn ang="0">
                      <a:pos x="T6" y="T7"/>
                    </a:cxn>
                    <a:cxn ang="0">
                      <a:pos x="T8" y="T9"/>
                    </a:cxn>
                  </a:cxnLst>
                  <a:rect l="0" t="0" r="r" b="b"/>
                  <a:pathLst>
                    <a:path w="24" h="29">
                      <a:moveTo>
                        <a:pt x="3" y="0"/>
                      </a:moveTo>
                      <a:cubicBezTo>
                        <a:pt x="0" y="8"/>
                        <a:pt x="2" y="17"/>
                        <a:pt x="8" y="23"/>
                      </a:cubicBezTo>
                      <a:cubicBezTo>
                        <a:pt x="12" y="27"/>
                        <a:pt x="18" y="29"/>
                        <a:pt x="24" y="29"/>
                      </a:cubicBezTo>
                      <a:cubicBezTo>
                        <a:pt x="24" y="7"/>
                        <a:pt x="24" y="7"/>
                        <a:pt x="24" y="7"/>
                      </a:cubicBezTo>
                      <a:lnTo>
                        <a:pt x="3" y="0"/>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384" name="Freeform 175"/>
                <p:cNvSpPr>
                  <a:spLocks/>
                </p:cNvSpPr>
                <p:nvPr/>
              </p:nvSpPr>
              <p:spPr bwMode="auto">
                <a:xfrm>
                  <a:off x="4945063" y="4643438"/>
                  <a:ext cx="33338" cy="44450"/>
                </a:xfrm>
                <a:custGeom>
                  <a:avLst/>
                  <a:gdLst>
                    <a:gd name="T0" fmla="*/ 0 w 15"/>
                    <a:gd name="T1" fmla="*/ 20 h 20"/>
                    <a:gd name="T2" fmla="*/ 15 w 15"/>
                    <a:gd name="T3" fmla="*/ 5 h 20"/>
                    <a:gd name="T4" fmla="*/ 8 w 15"/>
                    <a:gd name="T5" fmla="*/ 0 h 20"/>
                    <a:gd name="T6" fmla="*/ 0 w 15"/>
                    <a:gd name="T7" fmla="*/ 20 h 20"/>
                  </a:gdLst>
                  <a:ahLst/>
                  <a:cxnLst>
                    <a:cxn ang="0">
                      <a:pos x="T0" y="T1"/>
                    </a:cxn>
                    <a:cxn ang="0">
                      <a:pos x="T2" y="T3"/>
                    </a:cxn>
                    <a:cxn ang="0">
                      <a:pos x="T4" y="T5"/>
                    </a:cxn>
                    <a:cxn ang="0">
                      <a:pos x="T6" y="T7"/>
                    </a:cxn>
                  </a:cxnLst>
                  <a:rect l="0" t="0" r="r" b="b"/>
                  <a:pathLst>
                    <a:path w="15" h="20">
                      <a:moveTo>
                        <a:pt x="0" y="20"/>
                      </a:moveTo>
                      <a:cubicBezTo>
                        <a:pt x="15" y="5"/>
                        <a:pt x="15" y="5"/>
                        <a:pt x="15" y="5"/>
                      </a:cubicBezTo>
                      <a:cubicBezTo>
                        <a:pt x="13" y="3"/>
                        <a:pt x="11" y="1"/>
                        <a:pt x="8" y="0"/>
                      </a:cubicBezTo>
                      <a:lnTo>
                        <a:pt x="0" y="2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385" name="Freeform 176"/>
                <p:cNvSpPr>
                  <a:spLocks/>
                </p:cNvSpPr>
                <p:nvPr/>
              </p:nvSpPr>
              <p:spPr bwMode="auto">
                <a:xfrm>
                  <a:off x="4945063" y="4687888"/>
                  <a:ext cx="15875" cy="49213"/>
                </a:xfrm>
                <a:custGeom>
                  <a:avLst/>
                  <a:gdLst>
                    <a:gd name="T0" fmla="*/ 0 w 7"/>
                    <a:gd name="T1" fmla="*/ 22 h 22"/>
                    <a:gd name="T2" fmla="*/ 7 w 7"/>
                    <a:gd name="T3" fmla="*/ 21 h 22"/>
                    <a:gd name="T4" fmla="*/ 0 w 7"/>
                    <a:gd name="T5" fmla="*/ 0 h 22"/>
                    <a:gd name="T6" fmla="*/ 0 w 7"/>
                    <a:gd name="T7" fmla="*/ 22 h 22"/>
                  </a:gdLst>
                  <a:ahLst/>
                  <a:cxnLst>
                    <a:cxn ang="0">
                      <a:pos x="T0" y="T1"/>
                    </a:cxn>
                    <a:cxn ang="0">
                      <a:pos x="T2" y="T3"/>
                    </a:cxn>
                    <a:cxn ang="0">
                      <a:pos x="T4" y="T5"/>
                    </a:cxn>
                    <a:cxn ang="0">
                      <a:pos x="T6" y="T7"/>
                    </a:cxn>
                  </a:cxnLst>
                  <a:rect l="0" t="0" r="r" b="b"/>
                  <a:pathLst>
                    <a:path w="7" h="22">
                      <a:moveTo>
                        <a:pt x="0" y="22"/>
                      </a:moveTo>
                      <a:cubicBezTo>
                        <a:pt x="2" y="22"/>
                        <a:pt x="4" y="22"/>
                        <a:pt x="7" y="21"/>
                      </a:cubicBezTo>
                      <a:cubicBezTo>
                        <a:pt x="0" y="0"/>
                        <a:pt x="0" y="0"/>
                        <a:pt x="0" y="0"/>
                      </a:cubicBezTo>
                      <a:lnTo>
                        <a:pt x="0" y="22"/>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386" name="Freeform 177"/>
                <p:cNvSpPr>
                  <a:spLocks/>
                </p:cNvSpPr>
                <p:nvPr/>
              </p:nvSpPr>
              <p:spPr bwMode="auto">
                <a:xfrm>
                  <a:off x="4945063" y="4654550"/>
                  <a:ext cx="53975" cy="79375"/>
                </a:xfrm>
                <a:custGeom>
                  <a:avLst/>
                  <a:gdLst>
                    <a:gd name="T0" fmla="*/ 7 w 24"/>
                    <a:gd name="T1" fmla="*/ 36 h 36"/>
                    <a:gd name="T2" fmla="*/ 15 w 24"/>
                    <a:gd name="T3" fmla="*/ 31 h 36"/>
                    <a:gd name="T4" fmla="*/ 15 w 24"/>
                    <a:gd name="T5" fmla="*/ 0 h 36"/>
                    <a:gd name="T6" fmla="*/ 0 w 24"/>
                    <a:gd name="T7" fmla="*/ 15 h 36"/>
                    <a:gd name="T8" fmla="*/ 7 w 24"/>
                    <a:gd name="T9" fmla="*/ 36 h 36"/>
                  </a:gdLst>
                  <a:ahLst/>
                  <a:cxnLst>
                    <a:cxn ang="0">
                      <a:pos x="T0" y="T1"/>
                    </a:cxn>
                    <a:cxn ang="0">
                      <a:pos x="T2" y="T3"/>
                    </a:cxn>
                    <a:cxn ang="0">
                      <a:pos x="T4" y="T5"/>
                    </a:cxn>
                    <a:cxn ang="0">
                      <a:pos x="T6" y="T7"/>
                    </a:cxn>
                    <a:cxn ang="0">
                      <a:pos x="T8" y="T9"/>
                    </a:cxn>
                  </a:cxnLst>
                  <a:rect l="0" t="0" r="r" b="b"/>
                  <a:pathLst>
                    <a:path w="24" h="36">
                      <a:moveTo>
                        <a:pt x="7" y="36"/>
                      </a:moveTo>
                      <a:cubicBezTo>
                        <a:pt x="10" y="35"/>
                        <a:pt x="13" y="33"/>
                        <a:pt x="15" y="31"/>
                      </a:cubicBezTo>
                      <a:cubicBezTo>
                        <a:pt x="24" y="22"/>
                        <a:pt x="24" y="8"/>
                        <a:pt x="15" y="0"/>
                      </a:cubicBezTo>
                      <a:cubicBezTo>
                        <a:pt x="0" y="15"/>
                        <a:pt x="0" y="15"/>
                        <a:pt x="0" y="15"/>
                      </a:cubicBezTo>
                      <a:lnTo>
                        <a:pt x="7" y="36"/>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387" name="Freeform 178"/>
                <p:cNvSpPr>
                  <a:spLocks/>
                </p:cNvSpPr>
                <p:nvPr/>
              </p:nvSpPr>
              <p:spPr bwMode="auto">
                <a:xfrm>
                  <a:off x="4452938" y="4638675"/>
                  <a:ext cx="46038" cy="49213"/>
                </a:xfrm>
                <a:custGeom>
                  <a:avLst/>
                  <a:gdLst>
                    <a:gd name="T0" fmla="*/ 19 w 21"/>
                    <a:gd name="T1" fmla="*/ 0 h 22"/>
                    <a:gd name="T2" fmla="*/ 5 w 21"/>
                    <a:gd name="T3" fmla="*/ 7 h 22"/>
                    <a:gd name="T4" fmla="*/ 0 w 21"/>
                    <a:gd name="T5" fmla="*/ 15 h 22"/>
                    <a:gd name="T6" fmla="*/ 21 w 21"/>
                    <a:gd name="T7" fmla="*/ 22 h 22"/>
                    <a:gd name="T8" fmla="*/ 19 w 21"/>
                    <a:gd name="T9" fmla="*/ 0 h 22"/>
                  </a:gdLst>
                  <a:ahLst/>
                  <a:cxnLst>
                    <a:cxn ang="0">
                      <a:pos x="T0" y="T1"/>
                    </a:cxn>
                    <a:cxn ang="0">
                      <a:pos x="T2" y="T3"/>
                    </a:cxn>
                    <a:cxn ang="0">
                      <a:pos x="T4" y="T5"/>
                    </a:cxn>
                    <a:cxn ang="0">
                      <a:pos x="T6" y="T7"/>
                    </a:cxn>
                    <a:cxn ang="0">
                      <a:pos x="T8" y="T9"/>
                    </a:cxn>
                  </a:cxnLst>
                  <a:rect l="0" t="0" r="r" b="b"/>
                  <a:pathLst>
                    <a:path w="21" h="22">
                      <a:moveTo>
                        <a:pt x="19" y="0"/>
                      </a:moveTo>
                      <a:cubicBezTo>
                        <a:pt x="14" y="1"/>
                        <a:pt x="9" y="3"/>
                        <a:pt x="5" y="7"/>
                      </a:cubicBezTo>
                      <a:cubicBezTo>
                        <a:pt x="3" y="9"/>
                        <a:pt x="1" y="12"/>
                        <a:pt x="0" y="15"/>
                      </a:cubicBezTo>
                      <a:cubicBezTo>
                        <a:pt x="21" y="22"/>
                        <a:pt x="21" y="22"/>
                        <a:pt x="21" y="22"/>
                      </a:cubicBezTo>
                      <a:lnTo>
                        <a:pt x="1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388" name="Freeform 179"/>
                <p:cNvSpPr>
                  <a:spLocks/>
                </p:cNvSpPr>
                <p:nvPr/>
              </p:nvSpPr>
              <p:spPr bwMode="auto">
                <a:xfrm>
                  <a:off x="4494213" y="4638675"/>
                  <a:ext cx="22225" cy="49213"/>
                </a:xfrm>
                <a:custGeom>
                  <a:avLst/>
                  <a:gdLst>
                    <a:gd name="T0" fmla="*/ 10 w 10"/>
                    <a:gd name="T1" fmla="*/ 2 h 22"/>
                    <a:gd name="T2" fmla="*/ 0 w 10"/>
                    <a:gd name="T3" fmla="*/ 0 h 22"/>
                    <a:gd name="T4" fmla="*/ 2 w 10"/>
                    <a:gd name="T5" fmla="*/ 22 h 22"/>
                    <a:gd name="T6" fmla="*/ 10 w 10"/>
                    <a:gd name="T7" fmla="*/ 2 h 22"/>
                  </a:gdLst>
                  <a:ahLst/>
                  <a:cxnLst>
                    <a:cxn ang="0">
                      <a:pos x="T0" y="T1"/>
                    </a:cxn>
                    <a:cxn ang="0">
                      <a:pos x="T2" y="T3"/>
                    </a:cxn>
                    <a:cxn ang="0">
                      <a:pos x="T4" y="T5"/>
                    </a:cxn>
                    <a:cxn ang="0">
                      <a:pos x="T6" y="T7"/>
                    </a:cxn>
                  </a:cxnLst>
                  <a:rect l="0" t="0" r="r" b="b"/>
                  <a:pathLst>
                    <a:path w="10" h="22">
                      <a:moveTo>
                        <a:pt x="10" y="2"/>
                      </a:moveTo>
                      <a:cubicBezTo>
                        <a:pt x="7" y="1"/>
                        <a:pt x="4" y="0"/>
                        <a:pt x="0" y="0"/>
                      </a:cubicBezTo>
                      <a:cubicBezTo>
                        <a:pt x="2" y="22"/>
                        <a:pt x="2" y="22"/>
                        <a:pt x="2" y="22"/>
                      </a:cubicBezTo>
                      <a:lnTo>
                        <a:pt x="10" y="2"/>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389" name="Freeform 180"/>
                <p:cNvSpPr>
                  <a:spLocks/>
                </p:cNvSpPr>
                <p:nvPr/>
              </p:nvSpPr>
              <p:spPr bwMode="auto">
                <a:xfrm>
                  <a:off x="4445000" y="4672013"/>
                  <a:ext cx="53975" cy="65088"/>
                </a:xfrm>
                <a:custGeom>
                  <a:avLst/>
                  <a:gdLst>
                    <a:gd name="T0" fmla="*/ 3 w 24"/>
                    <a:gd name="T1" fmla="*/ 0 h 29"/>
                    <a:gd name="T2" fmla="*/ 8 w 24"/>
                    <a:gd name="T3" fmla="*/ 23 h 29"/>
                    <a:gd name="T4" fmla="*/ 23 w 24"/>
                    <a:gd name="T5" fmla="*/ 29 h 29"/>
                    <a:gd name="T6" fmla="*/ 24 w 24"/>
                    <a:gd name="T7" fmla="*/ 7 h 29"/>
                    <a:gd name="T8" fmla="*/ 3 w 24"/>
                    <a:gd name="T9" fmla="*/ 0 h 29"/>
                  </a:gdLst>
                  <a:ahLst/>
                  <a:cxnLst>
                    <a:cxn ang="0">
                      <a:pos x="T0" y="T1"/>
                    </a:cxn>
                    <a:cxn ang="0">
                      <a:pos x="T2" y="T3"/>
                    </a:cxn>
                    <a:cxn ang="0">
                      <a:pos x="T4" y="T5"/>
                    </a:cxn>
                    <a:cxn ang="0">
                      <a:pos x="T6" y="T7"/>
                    </a:cxn>
                    <a:cxn ang="0">
                      <a:pos x="T8" y="T9"/>
                    </a:cxn>
                  </a:cxnLst>
                  <a:rect l="0" t="0" r="r" b="b"/>
                  <a:pathLst>
                    <a:path w="24" h="29">
                      <a:moveTo>
                        <a:pt x="3" y="0"/>
                      </a:moveTo>
                      <a:cubicBezTo>
                        <a:pt x="0" y="8"/>
                        <a:pt x="2" y="17"/>
                        <a:pt x="8" y="23"/>
                      </a:cubicBezTo>
                      <a:cubicBezTo>
                        <a:pt x="12" y="27"/>
                        <a:pt x="18" y="29"/>
                        <a:pt x="23" y="29"/>
                      </a:cubicBezTo>
                      <a:cubicBezTo>
                        <a:pt x="24" y="7"/>
                        <a:pt x="24" y="7"/>
                        <a:pt x="24" y="7"/>
                      </a:cubicBezTo>
                      <a:lnTo>
                        <a:pt x="3" y="0"/>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390" name="Freeform 181"/>
                <p:cNvSpPr>
                  <a:spLocks/>
                </p:cNvSpPr>
                <p:nvPr/>
              </p:nvSpPr>
              <p:spPr bwMode="auto">
                <a:xfrm>
                  <a:off x="4498975" y="4643438"/>
                  <a:ext cx="33338" cy="44450"/>
                </a:xfrm>
                <a:custGeom>
                  <a:avLst/>
                  <a:gdLst>
                    <a:gd name="T0" fmla="*/ 0 w 15"/>
                    <a:gd name="T1" fmla="*/ 20 h 20"/>
                    <a:gd name="T2" fmla="*/ 15 w 15"/>
                    <a:gd name="T3" fmla="*/ 5 h 20"/>
                    <a:gd name="T4" fmla="*/ 8 w 15"/>
                    <a:gd name="T5" fmla="*/ 0 h 20"/>
                    <a:gd name="T6" fmla="*/ 0 w 15"/>
                    <a:gd name="T7" fmla="*/ 20 h 20"/>
                  </a:gdLst>
                  <a:ahLst/>
                  <a:cxnLst>
                    <a:cxn ang="0">
                      <a:pos x="T0" y="T1"/>
                    </a:cxn>
                    <a:cxn ang="0">
                      <a:pos x="T2" y="T3"/>
                    </a:cxn>
                    <a:cxn ang="0">
                      <a:pos x="T4" y="T5"/>
                    </a:cxn>
                    <a:cxn ang="0">
                      <a:pos x="T6" y="T7"/>
                    </a:cxn>
                  </a:cxnLst>
                  <a:rect l="0" t="0" r="r" b="b"/>
                  <a:pathLst>
                    <a:path w="15" h="20">
                      <a:moveTo>
                        <a:pt x="0" y="20"/>
                      </a:moveTo>
                      <a:cubicBezTo>
                        <a:pt x="15" y="5"/>
                        <a:pt x="15" y="5"/>
                        <a:pt x="15" y="5"/>
                      </a:cubicBezTo>
                      <a:cubicBezTo>
                        <a:pt x="13" y="3"/>
                        <a:pt x="11" y="1"/>
                        <a:pt x="8" y="0"/>
                      </a:cubicBezTo>
                      <a:lnTo>
                        <a:pt x="0" y="2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391" name="Freeform 182"/>
                <p:cNvSpPr>
                  <a:spLocks/>
                </p:cNvSpPr>
                <p:nvPr/>
              </p:nvSpPr>
              <p:spPr bwMode="auto">
                <a:xfrm>
                  <a:off x="4497388" y="4687888"/>
                  <a:ext cx="14288" cy="49213"/>
                </a:xfrm>
                <a:custGeom>
                  <a:avLst/>
                  <a:gdLst>
                    <a:gd name="T0" fmla="*/ 0 w 7"/>
                    <a:gd name="T1" fmla="*/ 22 h 22"/>
                    <a:gd name="T2" fmla="*/ 7 w 7"/>
                    <a:gd name="T3" fmla="*/ 21 h 22"/>
                    <a:gd name="T4" fmla="*/ 1 w 7"/>
                    <a:gd name="T5" fmla="*/ 0 h 22"/>
                    <a:gd name="T6" fmla="*/ 0 w 7"/>
                    <a:gd name="T7" fmla="*/ 22 h 22"/>
                  </a:gdLst>
                  <a:ahLst/>
                  <a:cxnLst>
                    <a:cxn ang="0">
                      <a:pos x="T0" y="T1"/>
                    </a:cxn>
                    <a:cxn ang="0">
                      <a:pos x="T2" y="T3"/>
                    </a:cxn>
                    <a:cxn ang="0">
                      <a:pos x="T4" y="T5"/>
                    </a:cxn>
                    <a:cxn ang="0">
                      <a:pos x="T6" y="T7"/>
                    </a:cxn>
                  </a:cxnLst>
                  <a:rect l="0" t="0" r="r" b="b"/>
                  <a:pathLst>
                    <a:path w="7" h="22">
                      <a:moveTo>
                        <a:pt x="0" y="22"/>
                      </a:moveTo>
                      <a:cubicBezTo>
                        <a:pt x="3" y="22"/>
                        <a:pt x="5" y="22"/>
                        <a:pt x="7" y="21"/>
                      </a:cubicBezTo>
                      <a:cubicBezTo>
                        <a:pt x="1" y="0"/>
                        <a:pt x="1" y="0"/>
                        <a:pt x="1" y="0"/>
                      </a:cubicBezTo>
                      <a:lnTo>
                        <a:pt x="0" y="22"/>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sp>
              <p:nvSpPr>
                <p:cNvPr id="392" name="Freeform 183"/>
                <p:cNvSpPr>
                  <a:spLocks/>
                </p:cNvSpPr>
                <p:nvPr/>
              </p:nvSpPr>
              <p:spPr bwMode="auto">
                <a:xfrm>
                  <a:off x="4498975" y="4654550"/>
                  <a:ext cx="53975" cy="79375"/>
                </a:xfrm>
                <a:custGeom>
                  <a:avLst/>
                  <a:gdLst>
                    <a:gd name="T0" fmla="*/ 6 w 24"/>
                    <a:gd name="T1" fmla="*/ 36 h 36"/>
                    <a:gd name="T2" fmla="*/ 15 w 24"/>
                    <a:gd name="T3" fmla="*/ 31 h 36"/>
                    <a:gd name="T4" fmla="*/ 15 w 24"/>
                    <a:gd name="T5" fmla="*/ 0 h 36"/>
                    <a:gd name="T6" fmla="*/ 0 w 24"/>
                    <a:gd name="T7" fmla="*/ 15 h 36"/>
                    <a:gd name="T8" fmla="*/ 6 w 24"/>
                    <a:gd name="T9" fmla="*/ 36 h 36"/>
                  </a:gdLst>
                  <a:ahLst/>
                  <a:cxnLst>
                    <a:cxn ang="0">
                      <a:pos x="T0" y="T1"/>
                    </a:cxn>
                    <a:cxn ang="0">
                      <a:pos x="T2" y="T3"/>
                    </a:cxn>
                    <a:cxn ang="0">
                      <a:pos x="T4" y="T5"/>
                    </a:cxn>
                    <a:cxn ang="0">
                      <a:pos x="T6" y="T7"/>
                    </a:cxn>
                    <a:cxn ang="0">
                      <a:pos x="T8" y="T9"/>
                    </a:cxn>
                  </a:cxnLst>
                  <a:rect l="0" t="0" r="r" b="b"/>
                  <a:pathLst>
                    <a:path w="24" h="36">
                      <a:moveTo>
                        <a:pt x="6" y="36"/>
                      </a:moveTo>
                      <a:cubicBezTo>
                        <a:pt x="10" y="35"/>
                        <a:pt x="13" y="33"/>
                        <a:pt x="15" y="31"/>
                      </a:cubicBezTo>
                      <a:cubicBezTo>
                        <a:pt x="24" y="22"/>
                        <a:pt x="24" y="8"/>
                        <a:pt x="15" y="0"/>
                      </a:cubicBezTo>
                      <a:cubicBezTo>
                        <a:pt x="0" y="15"/>
                        <a:pt x="0" y="15"/>
                        <a:pt x="0" y="15"/>
                      </a:cubicBezTo>
                      <a:lnTo>
                        <a:pt x="6" y="36"/>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pPr defTabSz="914180"/>
                  <a:endParaRPr lang="en-US" sz="1799" kern="0">
                    <a:solidFill>
                      <a:srgbClr val="FFFFFF"/>
                    </a:solidFill>
                    <a:latin typeface="Segoe UI"/>
                  </a:endParaRPr>
                </a:p>
              </p:txBody>
            </p:sp>
          </p:grpSp>
        </p:grpSp>
        <p:sp>
          <p:nvSpPr>
            <p:cNvPr id="210" name="Rectangle 209"/>
            <p:cNvSpPr/>
            <p:nvPr/>
          </p:nvSpPr>
          <p:spPr bwMode="auto">
            <a:xfrm>
              <a:off x="2124422" y="5997952"/>
              <a:ext cx="2473106" cy="608012"/>
            </a:xfrm>
            <a:prstGeom prst="rect">
              <a:avLst/>
            </a:prstGeom>
            <a:solidFill>
              <a:srgbClr val="C56607"/>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defTabSz="913843" fontAlgn="base">
                <a:spcBef>
                  <a:spcPct val="0"/>
                </a:spcBef>
                <a:spcAft>
                  <a:spcPct val="0"/>
                </a:spcAft>
              </a:pPr>
              <a:r>
                <a:rPr lang="en-US" sz="1960" kern="0" dirty="0">
                  <a:gradFill>
                    <a:gsLst>
                      <a:gs pos="16814">
                        <a:srgbClr val="FFFFFF"/>
                      </a:gs>
                      <a:gs pos="46000">
                        <a:srgbClr val="FFFFFF"/>
                      </a:gs>
                    </a:gsLst>
                    <a:lin ang="5400000" scaled="0"/>
                  </a:gradFill>
                  <a:latin typeface="Segoe UI"/>
                </a:rPr>
                <a:t> EASY</a:t>
              </a:r>
            </a:p>
          </p:txBody>
        </p:sp>
      </p:grpSp>
    </p:spTree>
    <p:extLst>
      <p:ext uri="{BB962C8B-B14F-4D97-AF65-F5344CB8AC3E}">
        <p14:creationId xmlns:p14="http://schemas.microsoft.com/office/powerpoint/2010/main" val="11416706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0759" y="1190080"/>
            <a:ext cx="7617625" cy="3312093"/>
          </a:xfrm>
        </p:spPr>
        <p:txBody>
          <a:bodyPr/>
          <a:lstStyle/>
          <a:p>
            <a:r>
              <a:rPr lang="en-US" dirty="0" smtClean="0"/>
              <a:t>Any Platform - Any App</a:t>
            </a:r>
            <a:endParaRPr lang="en-US" dirty="0"/>
          </a:p>
          <a:p>
            <a:pPr marL="0" indent="0">
              <a:buClr>
                <a:srgbClr val="47D8FF"/>
              </a:buClr>
              <a:buNone/>
            </a:pPr>
            <a:r>
              <a:rPr lang="en-US" sz="2352" dirty="0">
                <a:solidFill>
                  <a:srgbClr val="FFFFFF"/>
                </a:solidFill>
              </a:rPr>
              <a:t>    On-</a:t>
            </a:r>
            <a:r>
              <a:rPr lang="en-US" sz="2352" dirty="0" err="1">
                <a:solidFill>
                  <a:srgbClr val="FFFFFF"/>
                </a:solidFill>
              </a:rPr>
              <a:t>Prem</a:t>
            </a:r>
            <a:r>
              <a:rPr lang="en-US" sz="2352" dirty="0">
                <a:solidFill>
                  <a:srgbClr val="FFFFFF"/>
                </a:solidFill>
              </a:rPr>
              <a:t>, Azure, AWS, Google Cloud, App Stores…</a:t>
            </a:r>
            <a:endParaRPr lang="en-US" dirty="0" smtClean="0"/>
          </a:p>
          <a:p>
            <a:pPr>
              <a:spcBef>
                <a:spcPts val="1764"/>
              </a:spcBef>
            </a:pPr>
            <a:r>
              <a:rPr lang="en-US" dirty="0" smtClean="0"/>
              <a:t>Open Source SDK</a:t>
            </a:r>
            <a:r>
              <a:rPr lang="en-US" dirty="0"/>
              <a:t>s</a:t>
            </a:r>
            <a:br>
              <a:rPr lang="en-US" dirty="0"/>
            </a:br>
            <a:r>
              <a:rPr lang="en-US" sz="2352" dirty="0">
                <a:solidFill>
                  <a:schemeClr val="tx1"/>
                </a:solidFill>
              </a:rPr>
              <a:t>https://github.com/Microsoft/ApplicationInsights-Home</a:t>
            </a:r>
          </a:p>
          <a:p>
            <a:pPr>
              <a:spcBef>
                <a:spcPts val="1764"/>
              </a:spcBef>
            </a:pPr>
            <a:r>
              <a:rPr lang="en-US" dirty="0" smtClean="0"/>
              <a:t>Logging </a:t>
            </a:r>
            <a:r>
              <a:rPr lang="en-US" dirty="0"/>
              <a:t>F</a:t>
            </a:r>
            <a:r>
              <a:rPr lang="en-US" dirty="0" smtClean="0"/>
              <a:t>rameworks</a:t>
            </a:r>
            <a:r>
              <a:rPr lang="en-US" dirty="0"/>
              <a:t/>
            </a:r>
            <a:br>
              <a:rPr lang="en-US" dirty="0"/>
            </a:br>
            <a:r>
              <a:rPr lang="en-US" sz="2352" dirty="0">
                <a:solidFill>
                  <a:schemeClr val="tx1"/>
                </a:solidFill>
              </a:rPr>
              <a:t>Log4Net, nLog, System.Diagnostics, Log4J, Logback</a:t>
            </a:r>
          </a:p>
        </p:txBody>
      </p:sp>
      <p:sp>
        <p:nvSpPr>
          <p:cNvPr id="3" name="Title 2"/>
          <p:cNvSpPr>
            <a:spLocks noGrp="1"/>
          </p:cNvSpPr>
          <p:nvPr>
            <p:ph type="title"/>
          </p:nvPr>
        </p:nvSpPr>
        <p:spPr/>
        <p:txBody>
          <a:bodyPr/>
          <a:lstStyle/>
          <a:p>
            <a:r>
              <a:rPr lang="en-US" dirty="0" smtClean="0"/>
              <a:t>Supported Platforms &amp; Languages</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27495" y="1306232"/>
            <a:ext cx="2389844" cy="2389844"/>
          </a:xfrm>
          <a:prstGeom prst="rect">
            <a:avLst/>
          </a:prstGeom>
        </p:spPr>
      </p:pic>
      <p:pic>
        <p:nvPicPr>
          <p:cNvPr id="6" name="Picture 5"/>
          <p:cNvPicPr>
            <a:picLocks noChangeAspect="1"/>
          </p:cNvPicPr>
          <p:nvPr/>
        </p:nvPicPr>
        <p:blipFill>
          <a:blip r:embed="rId3">
            <a:clrChange>
              <a:clrFrom>
                <a:srgbClr val="000000"/>
              </a:clrFrom>
              <a:clrTo>
                <a:srgbClr val="000000">
                  <a:alpha val="0"/>
                </a:srgbClr>
              </a:clrTo>
            </a:clrChange>
            <a:extLst>
              <a:ext uri="{28A0092B-C50C-407E-A947-70E740481C1C}">
                <a14:useLocalDpi xmlns:a14="http://schemas.microsoft.com/office/drawing/2010/main" val="0"/>
              </a:ext>
            </a:extLst>
          </a:blip>
          <a:stretch>
            <a:fillRect/>
          </a:stretch>
        </p:blipFill>
        <p:spPr>
          <a:xfrm>
            <a:off x="10675851" y="1918147"/>
            <a:ext cx="1293367" cy="1293367"/>
          </a:xfrm>
          <a:prstGeom prst="rect">
            <a:avLst/>
          </a:prstGeom>
        </p:spPr>
      </p:pic>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457907" y="238632"/>
            <a:ext cx="1465656" cy="1465656"/>
          </a:xfrm>
          <a:prstGeom prst="rect">
            <a:avLst/>
          </a:prstGeom>
        </p:spPr>
      </p:pic>
      <p:pic>
        <p:nvPicPr>
          <p:cNvPr id="12" name="Picture 2" descr="http://upload.wikimedia.org/wikipedia/commons/f/f1/Ruby_logo.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439217" y="3751141"/>
            <a:ext cx="926017" cy="926948"/>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http://upload.wikimedia.org/wikipedia/commons/thumb/c/c3/Python-logo-notext.svg/2000px-Python-logo-notext.svg.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122205" y="3729550"/>
            <a:ext cx="1009494" cy="100949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764409" y="4971053"/>
            <a:ext cx="4705003" cy="1730705"/>
          </a:xfrm>
          <a:prstGeom prst="rect">
            <a:avLst/>
          </a:prstGeom>
        </p:spPr>
      </p:pic>
      <p:pic>
        <p:nvPicPr>
          <p:cNvPr id="1030" name="Picture 6" descr="http://3.bp.blogspot.com/-PTty3CfTGnA/TpZOEjTQ_WI/AAAAAAAAAeo/KeKt_D5X2xo/s200/js.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801005" y="3700113"/>
            <a:ext cx="1043057" cy="104305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p:cNvPicPr>
            <a:picLocks noChangeAspect="1"/>
          </p:cNvPicPr>
          <p:nvPr/>
        </p:nvPicPr>
        <p:blipFill>
          <a:blip r:embed="rId9">
            <a:clrChange>
              <a:clrFrom>
                <a:srgbClr val="323232"/>
              </a:clrFrom>
              <a:clrTo>
                <a:srgbClr val="323232">
                  <a:alpha val="0"/>
                </a:srgbClr>
              </a:clrTo>
            </a:clrChange>
            <a:extLst>
              <a:ext uri="{28A0092B-C50C-407E-A947-70E740481C1C}">
                <a14:useLocalDpi xmlns:a14="http://schemas.microsoft.com/office/drawing/2010/main" val="0"/>
              </a:ext>
            </a:extLst>
          </a:blip>
          <a:stretch>
            <a:fillRect/>
          </a:stretch>
        </p:blipFill>
        <p:spPr>
          <a:xfrm>
            <a:off x="6576852" y="4614226"/>
            <a:ext cx="3301286" cy="2444356"/>
          </a:xfrm>
          <a:prstGeom prst="rect">
            <a:avLst/>
          </a:prstGeom>
        </p:spPr>
      </p:pic>
      <p:pic>
        <p:nvPicPr>
          <p:cNvPr id="1040" name="Picture 16" descr="File:PHP-logo.sv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084538" y="5384206"/>
            <a:ext cx="1884679" cy="9988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73989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r>
              <a:rPr lang="en-US" dirty="0" smtClean="0"/>
              <a:t>Try App Service: Web Apps today</a:t>
            </a:r>
          </a:p>
          <a:p>
            <a:r>
              <a:rPr lang="en-US" dirty="0">
                <a:hlinkClick r:id="rId2"/>
              </a:rPr>
              <a:t>https://</a:t>
            </a:r>
            <a:r>
              <a:rPr lang="en-US" dirty="0" smtClean="0">
                <a:hlinkClick r:id="rId2"/>
              </a:rPr>
              <a:t>tryappservice.azure.com</a:t>
            </a:r>
            <a:endParaRPr lang="en-US" dirty="0" smtClean="0"/>
          </a:p>
          <a:p>
            <a:endParaRPr lang="en-US" dirty="0"/>
          </a:p>
          <a:p>
            <a:r>
              <a:rPr lang="en-US" dirty="0" smtClean="0"/>
              <a:t>Ask Questions:</a:t>
            </a:r>
          </a:p>
          <a:p>
            <a:r>
              <a:rPr lang="en-US" dirty="0" smtClean="0"/>
              <a:t>Twitter:</a:t>
            </a:r>
          </a:p>
          <a:p>
            <a:r>
              <a:rPr lang="en-US" dirty="0" smtClean="0"/>
              <a:t>Email</a:t>
            </a:r>
          </a:p>
          <a:p>
            <a:r>
              <a:rPr lang="en-US" dirty="0" smtClean="0"/>
              <a:t>Public forum:</a:t>
            </a:r>
          </a:p>
          <a:p>
            <a:endParaRPr lang="en-US" dirty="0"/>
          </a:p>
          <a:p>
            <a:endParaRPr lang="en-US" dirty="0"/>
          </a:p>
          <a:p>
            <a:endParaRPr lang="en-US" dirty="0"/>
          </a:p>
        </p:txBody>
      </p:sp>
    </p:spTree>
    <p:extLst>
      <p:ext uri="{BB962C8B-B14F-4D97-AF65-F5344CB8AC3E}">
        <p14:creationId xmlns:p14="http://schemas.microsoft.com/office/powerpoint/2010/main" val="1301198229"/>
      </p:ext>
    </p:extLst>
  </p:cSld>
  <p:clrMapOvr>
    <a:masterClrMapping/>
  </p:clrMapOvr>
  <p:transition>
    <p:fade/>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p:txBody>
          <a:bodyPr/>
          <a:lstStyle/>
          <a:p>
            <a:r>
              <a:rPr lang="en-US" dirty="0" smtClean="0"/>
              <a:t>Q&amp;A</a:t>
            </a:r>
            <a:endParaRPr lang="en-US" dirty="0"/>
          </a:p>
        </p:txBody>
      </p:sp>
    </p:spTree>
    <p:extLst>
      <p:ext uri="{BB962C8B-B14F-4D97-AF65-F5344CB8AC3E}">
        <p14:creationId xmlns:p14="http://schemas.microsoft.com/office/powerpoint/2010/main" val="1714908583"/>
      </p:ext>
    </p:extLst>
  </p:cSld>
  <p:clrMapOvr>
    <a:masterClrMapping/>
  </p:clrMapOvr>
  <p:transition>
    <p:fade/>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p:cNvGrpSpPr/>
          <p:nvPr/>
        </p:nvGrpSpPr>
        <p:grpSpPr>
          <a:xfrm>
            <a:off x="1125475" y="1429492"/>
            <a:ext cx="4279281" cy="2701638"/>
            <a:chOff x="-2" y="0"/>
            <a:chExt cx="10862785" cy="6858000"/>
          </a:xfrm>
        </p:grpSpPr>
        <p:pic>
          <p:nvPicPr>
            <p:cNvPr id="18" name="Picture 17"/>
            <p:cNvPicPr>
              <a:picLocks noChangeAspect="1"/>
            </p:cNvPicPr>
            <p:nvPr/>
          </p:nvPicPr>
          <p:blipFill rotWithShape="1">
            <a:blip r:embed="rId3" cstate="print">
              <a:extLst>
                <a:ext uri="{28A0092B-C50C-407E-A947-70E740481C1C}">
                  <a14:useLocalDpi xmlns:a14="http://schemas.microsoft.com/office/drawing/2010/main" val="0"/>
                </a:ext>
              </a:extLst>
            </a:blip>
            <a:srcRect r="10902" b="9999"/>
            <a:stretch/>
          </p:blipFill>
          <p:spPr>
            <a:xfrm>
              <a:off x="-2" y="0"/>
              <a:ext cx="10862785" cy="6858000"/>
            </a:xfrm>
            <a:prstGeom prst="rect">
              <a:avLst/>
            </a:prstGeom>
          </p:spPr>
        </p:pic>
        <p:pic>
          <p:nvPicPr>
            <p:cNvPr id="19" name="Picture 18"/>
            <p:cNvPicPr>
              <a:picLocks noChangeAspect="1"/>
            </p:cNvPicPr>
            <p:nvPr/>
          </p:nvPicPr>
          <p:blipFill rotWithShape="1">
            <a:blip r:embed="rId3" cstate="print">
              <a:extLst>
                <a:ext uri="{28A0092B-C50C-407E-A947-70E740481C1C}">
                  <a14:useLocalDpi xmlns:a14="http://schemas.microsoft.com/office/drawing/2010/main" val="0"/>
                </a:ext>
              </a:extLst>
            </a:blip>
            <a:srcRect t="90500" r="92969"/>
            <a:stretch/>
          </p:blipFill>
          <p:spPr>
            <a:xfrm>
              <a:off x="1" y="6134100"/>
              <a:ext cx="857249" cy="723900"/>
            </a:xfrm>
            <a:prstGeom prst="rect">
              <a:avLst/>
            </a:prstGeom>
          </p:spPr>
        </p:pic>
      </p:grpSp>
      <p:pic>
        <p:nvPicPr>
          <p:cNvPr id="5" name="Picture 4"/>
          <p:cNvPicPr>
            <a:picLocks noChangeAspect="1"/>
          </p:cNvPicPr>
          <p:nvPr/>
        </p:nvPicPr>
        <p:blipFill rotWithShape="1">
          <a:blip r:embed="rId4" cstate="print">
            <a:extLst>
              <a:ext uri="{28A0092B-C50C-407E-A947-70E740481C1C}">
                <a14:useLocalDpi xmlns:a14="http://schemas.microsoft.com/office/drawing/2010/main" val="0"/>
              </a:ext>
            </a:extLst>
          </a:blip>
          <a:srcRect b="14927"/>
          <a:stretch/>
        </p:blipFill>
        <p:spPr>
          <a:xfrm>
            <a:off x="916654" y="1127733"/>
            <a:ext cx="4678900" cy="5719580"/>
          </a:xfrm>
          <a:prstGeom prst="rect">
            <a:avLst/>
          </a:prstGeom>
        </p:spPr>
      </p:pic>
      <p:grpSp>
        <p:nvGrpSpPr>
          <p:cNvPr id="16" name="Group 15"/>
          <p:cNvGrpSpPr/>
          <p:nvPr/>
        </p:nvGrpSpPr>
        <p:grpSpPr>
          <a:xfrm>
            <a:off x="5811880" y="2906978"/>
            <a:ext cx="6146714" cy="2448303"/>
            <a:chOff x="5811880" y="1728413"/>
            <a:chExt cx="6146714" cy="2448303"/>
          </a:xfrm>
        </p:grpSpPr>
        <p:sp>
          <p:nvSpPr>
            <p:cNvPr id="20" name="Text Placeholder 25"/>
            <p:cNvSpPr txBox="1">
              <a:spLocks/>
            </p:cNvSpPr>
            <p:nvPr/>
          </p:nvSpPr>
          <p:spPr bwMode="ltGray">
            <a:xfrm>
              <a:off x="5811880" y="1728413"/>
              <a:ext cx="5860167" cy="1628567"/>
            </a:xfrm>
            <a:prstGeom prst="rect">
              <a:avLst/>
            </a:prstGeom>
          </p:spPr>
          <p:txBody>
            <a:bodyPr vert="horz" wrap="square" lIns="179285" tIns="143428" rIns="179285" bIns="143428" rtlCol="0" anchor="t">
              <a:noAutofit/>
            </a:bodyPr>
            <a:lstStyle>
              <a:lvl1pPr marL="0" indent="0" algn="l" defTabSz="914166" rtl="0" eaLnBrk="1" latinLnBrk="0" hangingPunct="1">
                <a:spcBef>
                  <a:spcPct val="20000"/>
                </a:spcBef>
                <a:buFont typeface="Arial" pitchFamily="34" charset="0"/>
                <a:buNone/>
                <a:defRPr sz="6700" kern="1200" spc="-153">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676959" indent="-676959" defTabSz="896157">
                <a:lnSpc>
                  <a:spcPts val="6666"/>
                </a:lnSpc>
                <a:defRPr/>
              </a:pPr>
              <a:r>
                <a:rPr lang="en-US" sz="5980" spc="-150" dirty="0">
                  <a:solidFill>
                    <a:srgbClr val="FFFFFF"/>
                  </a:solidFill>
                  <a:latin typeface="Segoe UI Light"/>
                </a:rPr>
                <a:t>Get </a:t>
              </a:r>
              <a:r>
                <a:rPr lang="en-US" sz="5980" spc="-150" dirty="0" smtClean="0">
                  <a:solidFill>
                    <a:srgbClr val="FFFFFF"/>
                  </a:solidFill>
                  <a:latin typeface="Segoe UI Light"/>
                </a:rPr>
                <a:t>started</a:t>
              </a:r>
              <a:endParaRPr lang="en-US" sz="5980" spc="-150" dirty="0">
                <a:solidFill>
                  <a:srgbClr val="FFFFFF"/>
                </a:solidFill>
                <a:latin typeface="Segoe UI Light"/>
              </a:endParaRPr>
            </a:p>
          </p:txBody>
        </p:sp>
        <p:sp>
          <p:nvSpPr>
            <p:cNvPr id="21" name="Text Placeholder 4"/>
            <p:cNvSpPr txBox="1">
              <a:spLocks/>
            </p:cNvSpPr>
            <p:nvPr/>
          </p:nvSpPr>
          <p:spPr>
            <a:xfrm>
              <a:off x="5968926" y="2763841"/>
              <a:ext cx="5989668" cy="14128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smtClean="0">
                  <a:solidFill>
                    <a:srgbClr val="11C1FF"/>
                  </a:solidFill>
                  <a:latin typeface="+mj-lt"/>
                </a:rPr>
                <a:t>Visit azure.microsoft.com</a:t>
              </a:r>
              <a:endParaRPr lang="en-US" sz="4000" dirty="0">
                <a:solidFill>
                  <a:srgbClr val="11C1FF"/>
                </a:solidFill>
                <a:latin typeface="+mj-lt"/>
              </a:endParaRPr>
            </a:p>
          </p:txBody>
        </p:sp>
      </p:grpSp>
    </p:spTree>
    <p:extLst>
      <p:ext uri="{BB962C8B-B14F-4D97-AF65-F5344CB8AC3E}">
        <p14:creationId xmlns:p14="http://schemas.microsoft.com/office/powerpoint/2010/main" val="2641055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500"/>
                                        <p:tgtEl>
                                          <p:spTgt spid="17"/>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536575" y="288925"/>
            <a:ext cx="11655425" cy="900113"/>
          </a:xfrm>
          <a:prstGeom prst="rect">
            <a:avLst/>
          </a:prstGeom>
        </p:spPr>
        <p:txBody>
          <a:bodyPr/>
          <a:lstStyle/>
          <a:p>
            <a:r>
              <a:rPr lang="en-US" sz="4800" dirty="0" smtClean="0"/>
              <a:t>App Service - one </a:t>
            </a:r>
            <a:r>
              <a:rPr lang="en-US" sz="4800" dirty="0"/>
              <a:t>integrated </a:t>
            </a:r>
            <a:r>
              <a:rPr lang="en-US" sz="4800" dirty="0" smtClean="0"/>
              <a:t>offering</a:t>
            </a:r>
            <a:endParaRPr lang="en-US" sz="4800" dirty="0"/>
          </a:p>
        </p:txBody>
      </p:sp>
      <p:grpSp>
        <p:nvGrpSpPr>
          <p:cNvPr id="41" name="Group 40"/>
          <p:cNvGrpSpPr/>
          <p:nvPr/>
        </p:nvGrpSpPr>
        <p:grpSpPr>
          <a:xfrm>
            <a:off x="4524590" y="3578405"/>
            <a:ext cx="453547" cy="267101"/>
            <a:chOff x="4924540" y="2915646"/>
            <a:chExt cx="462708" cy="272496"/>
          </a:xfrm>
          <a:solidFill>
            <a:schemeClr val="tx1"/>
          </a:solidFill>
        </p:grpSpPr>
        <p:sp>
          <p:nvSpPr>
            <p:cNvPr id="39" name="Rectangle 38"/>
            <p:cNvSpPr/>
            <p:nvPr/>
          </p:nvSpPr>
          <p:spPr bwMode="auto">
            <a:xfrm>
              <a:off x="4924540" y="2915646"/>
              <a:ext cx="462708" cy="852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0" name="Rectangle 39"/>
            <p:cNvSpPr/>
            <p:nvPr/>
          </p:nvSpPr>
          <p:spPr bwMode="auto">
            <a:xfrm>
              <a:off x="4924540" y="3102933"/>
              <a:ext cx="462708" cy="852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33" name="Group 32"/>
          <p:cNvGrpSpPr/>
          <p:nvPr/>
        </p:nvGrpSpPr>
        <p:grpSpPr>
          <a:xfrm>
            <a:off x="8472137" y="4143850"/>
            <a:ext cx="2583344" cy="1665763"/>
            <a:chOff x="8728103" y="4231511"/>
            <a:chExt cx="2635145" cy="1699165"/>
          </a:xfrm>
        </p:grpSpPr>
        <p:pic>
          <p:nvPicPr>
            <p:cNvPr id="42" name="Picture 4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04157" y="4231511"/>
              <a:ext cx="683036" cy="683036"/>
            </a:xfrm>
            <a:prstGeom prst="flowChartOffpageConnector">
              <a:avLst/>
            </a:prstGeom>
            <a:noFill/>
          </p:spPr>
        </p:pic>
        <p:sp>
          <p:nvSpPr>
            <p:cNvPr id="49" name="TextBox 48"/>
            <p:cNvSpPr txBox="1"/>
            <p:nvPr/>
          </p:nvSpPr>
          <p:spPr>
            <a:xfrm>
              <a:off x="8728103" y="5010007"/>
              <a:ext cx="2635145" cy="544765"/>
            </a:xfrm>
            <a:prstGeom prst="rect">
              <a:avLst/>
            </a:prstGeom>
            <a:noFill/>
          </p:spPr>
          <p:txBody>
            <a:bodyPr wrap="square" lIns="179285" tIns="143428" rIns="179285" bIns="143428" rtlCol="0">
              <a:spAutoFit/>
            </a:bodyPr>
            <a:lstStyle>
              <a:defPPr>
                <a:defRPr lang="en-US"/>
              </a:defPPr>
              <a:lvl1pPr algn="ctr">
                <a:lnSpc>
                  <a:spcPct val="90000"/>
                </a:lnSpc>
                <a:spcAft>
                  <a:spcPts val="600"/>
                </a:spcAft>
                <a:defRPr>
                  <a:gradFill>
                    <a:gsLst>
                      <a:gs pos="0">
                        <a:schemeClr val="tx1"/>
                      </a:gs>
                      <a:gs pos="100000">
                        <a:schemeClr val="tx1"/>
                      </a:gs>
                    </a:gsLst>
                    <a:lin ang="5400000" scaled="1"/>
                  </a:gradFill>
                  <a:cs typeface="Segoe UI Semibold" panose="020B0702040204020203" pitchFamily="34" charset="0"/>
                </a:defRPr>
              </a:lvl1pPr>
            </a:lstStyle>
            <a:p>
              <a:r>
                <a:rPr lang="en-US" sz="1765" dirty="0">
                  <a:gradFill>
                    <a:gsLst>
                      <a:gs pos="0">
                        <a:srgbClr val="FFFFFF"/>
                      </a:gs>
                      <a:gs pos="100000">
                        <a:srgbClr val="FFFFFF"/>
                      </a:gs>
                    </a:gsLst>
                    <a:lin ang="5400000" scaled="1"/>
                  </a:gradFill>
                </a:rPr>
                <a:t>API Apps</a:t>
              </a:r>
            </a:p>
          </p:txBody>
        </p:sp>
        <p:sp>
          <p:nvSpPr>
            <p:cNvPr id="54" name="TextBox 53"/>
            <p:cNvSpPr txBox="1"/>
            <p:nvPr/>
          </p:nvSpPr>
          <p:spPr>
            <a:xfrm>
              <a:off x="8728103" y="5444056"/>
              <a:ext cx="2635145" cy="486620"/>
            </a:xfrm>
            <a:prstGeom prst="rect">
              <a:avLst/>
            </a:prstGeom>
            <a:noFill/>
          </p:spPr>
          <p:txBody>
            <a:bodyPr wrap="square" lIns="182828" rIns="182828" rtlCol="0">
              <a:spAutoFit/>
            </a:bodyPr>
            <a:lstStyle>
              <a:defPPr>
                <a:defRPr lang="en-US"/>
              </a:defPPr>
              <a:lvl1pPr algn="ctr">
                <a:lnSpc>
                  <a:spcPts val="1530"/>
                </a:lnSpc>
                <a:defRPr sz="1428" kern="0">
                  <a:gradFill>
                    <a:gsLst>
                      <a:gs pos="0">
                        <a:schemeClr val="tx2">
                          <a:lumMod val="75000"/>
                        </a:schemeClr>
                      </a:gs>
                      <a:gs pos="100000">
                        <a:schemeClr val="tx2">
                          <a:lumMod val="75000"/>
                        </a:schemeClr>
                      </a:gs>
                    </a:gsLst>
                    <a:lin ang="5400000" scaled="0"/>
                  </a:gradFill>
                  <a:latin typeface="Segoe UI Light"/>
                </a:defRPr>
              </a:lvl1pPr>
            </a:lstStyle>
            <a:p>
              <a:r>
                <a:rPr lang="en-US" sz="1400" dirty="0">
                  <a:gradFill>
                    <a:gsLst>
                      <a:gs pos="0">
                        <a:srgbClr val="ECECEC">
                          <a:lumMod val="75000"/>
                        </a:srgbClr>
                      </a:gs>
                      <a:gs pos="100000">
                        <a:srgbClr val="ECECEC">
                          <a:lumMod val="75000"/>
                        </a:srgbClr>
                      </a:gs>
                    </a:gsLst>
                    <a:lin ang="5400000" scaled="0"/>
                  </a:gradFill>
                </a:rPr>
                <a:t>Easily build and consume APIs in the cloud</a:t>
              </a:r>
            </a:p>
          </p:txBody>
        </p:sp>
      </p:grpSp>
      <p:grpSp>
        <p:nvGrpSpPr>
          <p:cNvPr id="55" name="Group 54"/>
          <p:cNvGrpSpPr/>
          <p:nvPr/>
        </p:nvGrpSpPr>
        <p:grpSpPr>
          <a:xfrm>
            <a:off x="5359451" y="1739295"/>
            <a:ext cx="3314494" cy="1688853"/>
            <a:chOff x="5434663" y="1339128"/>
            <a:chExt cx="3380957" cy="1722718"/>
          </a:xfrm>
        </p:grpSpPr>
        <p:sp>
          <p:nvSpPr>
            <p:cNvPr id="56" name="TextBox 55"/>
            <p:cNvSpPr txBox="1"/>
            <p:nvPr/>
          </p:nvSpPr>
          <p:spPr>
            <a:xfrm>
              <a:off x="5648241" y="2147024"/>
              <a:ext cx="2929173" cy="544765"/>
            </a:xfrm>
            <a:prstGeom prst="rect">
              <a:avLst/>
            </a:prstGeom>
            <a:noFill/>
          </p:spPr>
          <p:txBody>
            <a:bodyPr wrap="square" lIns="179285" tIns="143428" rIns="179285" bIns="143428" rtlCol="0">
              <a:spAutoFit/>
            </a:bodyPr>
            <a:lstStyle>
              <a:defPPr>
                <a:defRPr lang="en-US"/>
              </a:defPPr>
              <a:lvl1pPr algn="ctr">
                <a:lnSpc>
                  <a:spcPct val="90000"/>
                </a:lnSpc>
                <a:spcAft>
                  <a:spcPts val="600"/>
                </a:spcAft>
                <a:defRPr>
                  <a:gradFill>
                    <a:gsLst>
                      <a:gs pos="0">
                        <a:schemeClr val="tx1"/>
                      </a:gs>
                      <a:gs pos="100000">
                        <a:schemeClr val="tx1"/>
                      </a:gs>
                    </a:gsLst>
                    <a:lin ang="5400000" scaled="1"/>
                  </a:gradFill>
                  <a:cs typeface="Segoe UI Semibold" panose="020B0702040204020203" pitchFamily="34" charset="0"/>
                </a:defRPr>
              </a:lvl1pPr>
            </a:lstStyle>
            <a:p>
              <a:r>
                <a:rPr lang="en-US" sz="1765" dirty="0">
                  <a:solidFill>
                    <a:schemeClr val="bg1"/>
                  </a:solidFill>
                </a:rPr>
                <a:t>Web Apps</a:t>
              </a:r>
            </a:p>
          </p:txBody>
        </p:sp>
        <p:sp>
          <p:nvSpPr>
            <p:cNvPr id="57" name="TextBox 56"/>
            <p:cNvSpPr txBox="1"/>
            <p:nvPr/>
          </p:nvSpPr>
          <p:spPr>
            <a:xfrm>
              <a:off x="5434663" y="2575226"/>
              <a:ext cx="3380957" cy="486620"/>
            </a:xfrm>
            <a:prstGeom prst="rect">
              <a:avLst/>
            </a:prstGeom>
            <a:noFill/>
          </p:spPr>
          <p:txBody>
            <a:bodyPr wrap="square" lIns="182828" rIns="182828" rtlCol="0">
              <a:spAutoFit/>
            </a:bodyPr>
            <a:lstStyle/>
            <a:p>
              <a:pPr algn="ctr">
                <a:lnSpc>
                  <a:spcPts val="1500"/>
                </a:lnSpc>
                <a:defRPr/>
              </a:pPr>
              <a:r>
                <a:rPr lang="en-US" sz="1400" kern="0" dirty="0">
                  <a:solidFill>
                    <a:schemeClr val="bg1"/>
                  </a:solidFill>
                  <a:latin typeface="Segoe UI Light"/>
                </a:rPr>
                <a:t>Web apps that scale </a:t>
              </a:r>
              <a:br>
                <a:rPr lang="en-US" sz="1400" kern="0" dirty="0">
                  <a:solidFill>
                    <a:schemeClr val="bg1"/>
                  </a:solidFill>
                  <a:latin typeface="Segoe UI Light"/>
                </a:rPr>
              </a:br>
              <a:r>
                <a:rPr lang="en-US" sz="1400" kern="0" dirty="0">
                  <a:solidFill>
                    <a:schemeClr val="bg1"/>
                  </a:solidFill>
                  <a:latin typeface="Segoe UI Light"/>
                </a:rPr>
                <a:t>with your business</a:t>
              </a:r>
            </a:p>
          </p:txBody>
        </p:sp>
        <p:pic>
          <p:nvPicPr>
            <p:cNvPr id="58" name="Picture 57"/>
            <p:cNvPicPr>
              <a:picLocks noChangeAspect="1"/>
            </p:cNvPicPr>
            <p:nvPr/>
          </p:nvPicPr>
          <p:blipFill>
            <a:blip r:embed="rId4"/>
            <a:stretch>
              <a:fillRect/>
            </a:stretch>
          </p:blipFill>
          <p:spPr>
            <a:xfrm>
              <a:off x="6781285" y="1339128"/>
              <a:ext cx="724282" cy="707395"/>
            </a:xfrm>
            <a:prstGeom prst="rect">
              <a:avLst/>
            </a:prstGeom>
          </p:spPr>
        </p:pic>
      </p:grpSp>
      <p:grpSp>
        <p:nvGrpSpPr>
          <p:cNvPr id="59" name="Group 58"/>
          <p:cNvGrpSpPr/>
          <p:nvPr/>
        </p:nvGrpSpPr>
        <p:grpSpPr>
          <a:xfrm>
            <a:off x="8472137" y="1692405"/>
            <a:ext cx="2583345" cy="1735744"/>
            <a:chOff x="8642021" y="1291297"/>
            <a:chExt cx="2635146" cy="1770549"/>
          </a:xfrm>
        </p:grpSpPr>
        <p:sp>
          <p:nvSpPr>
            <p:cNvPr id="60" name="TextBox 59"/>
            <p:cNvSpPr txBox="1"/>
            <p:nvPr/>
          </p:nvSpPr>
          <p:spPr>
            <a:xfrm>
              <a:off x="8642022" y="2147024"/>
              <a:ext cx="2635145" cy="544765"/>
            </a:xfrm>
            <a:prstGeom prst="rect">
              <a:avLst/>
            </a:prstGeom>
            <a:noFill/>
          </p:spPr>
          <p:txBody>
            <a:bodyPr wrap="square" lIns="179285" tIns="143428" rIns="179285" bIns="143428" rtlCol="0">
              <a:spAutoFit/>
            </a:bodyPr>
            <a:lstStyle>
              <a:defPPr>
                <a:defRPr lang="en-US"/>
              </a:defPPr>
              <a:lvl1pPr algn="ctr">
                <a:lnSpc>
                  <a:spcPct val="90000"/>
                </a:lnSpc>
                <a:spcAft>
                  <a:spcPts val="600"/>
                </a:spcAft>
                <a:defRPr>
                  <a:gradFill>
                    <a:gsLst>
                      <a:gs pos="0">
                        <a:schemeClr val="tx1"/>
                      </a:gs>
                      <a:gs pos="100000">
                        <a:schemeClr val="tx1"/>
                      </a:gs>
                    </a:gsLst>
                    <a:lin ang="5400000" scaled="1"/>
                  </a:gradFill>
                  <a:cs typeface="Segoe UI Semibold" panose="020B0702040204020203" pitchFamily="34" charset="0"/>
                </a:defRPr>
              </a:lvl1pPr>
            </a:lstStyle>
            <a:p>
              <a:r>
                <a:rPr lang="en-US" sz="1765" dirty="0">
                  <a:solidFill>
                    <a:schemeClr val="bg1"/>
                  </a:solidFill>
                </a:rPr>
                <a:t>Mobile Apps</a:t>
              </a:r>
            </a:p>
          </p:txBody>
        </p:sp>
        <p:sp>
          <p:nvSpPr>
            <p:cNvPr id="61" name="TextBox 60"/>
            <p:cNvSpPr txBox="1"/>
            <p:nvPr/>
          </p:nvSpPr>
          <p:spPr>
            <a:xfrm>
              <a:off x="8642021" y="2575226"/>
              <a:ext cx="2635145" cy="486620"/>
            </a:xfrm>
            <a:prstGeom prst="rect">
              <a:avLst/>
            </a:prstGeom>
            <a:noFill/>
          </p:spPr>
          <p:txBody>
            <a:bodyPr wrap="square" lIns="182828" rIns="182828" rtlCol="0">
              <a:spAutoFit/>
            </a:bodyPr>
            <a:lstStyle>
              <a:defPPr>
                <a:defRPr lang="en-US"/>
              </a:defPPr>
              <a:lvl1pPr algn="ctr">
                <a:lnSpc>
                  <a:spcPts val="1530"/>
                </a:lnSpc>
                <a:defRPr sz="1428" kern="0">
                  <a:gradFill>
                    <a:gsLst>
                      <a:gs pos="0">
                        <a:schemeClr val="tx2">
                          <a:lumMod val="75000"/>
                        </a:schemeClr>
                      </a:gs>
                      <a:gs pos="100000">
                        <a:schemeClr val="tx2">
                          <a:lumMod val="75000"/>
                        </a:schemeClr>
                      </a:gs>
                    </a:gsLst>
                    <a:lin ang="5400000" scaled="0"/>
                  </a:gradFill>
                  <a:latin typeface="Segoe UI Light"/>
                </a:defRPr>
              </a:lvl1pPr>
            </a:lstStyle>
            <a:p>
              <a:r>
                <a:rPr lang="en-US" sz="1400" dirty="0">
                  <a:solidFill>
                    <a:schemeClr val="bg1"/>
                  </a:solidFill>
                </a:rPr>
                <a:t>Build Mobile apps </a:t>
              </a:r>
              <a:br>
                <a:rPr lang="en-US" sz="1400" dirty="0">
                  <a:solidFill>
                    <a:schemeClr val="bg1"/>
                  </a:solidFill>
                </a:rPr>
              </a:br>
              <a:r>
                <a:rPr lang="en-US" sz="1400" dirty="0">
                  <a:solidFill>
                    <a:schemeClr val="bg1"/>
                  </a:solidFill>
                </a:rPr>
                <a:t>for any device</a:t>
              </a:r>
            </a:p>
          </p:txBody>
        </p:sp>
        <p:pic>
          <p:nvPicPr>
            <p:cNvPr id="62" name="Picture 61"/>
            <p:cNvPicPr>
              <a:picLocks noChangeAspect="1"/>
            </p:cNvPicPr>
            <p:nvPr/>
          </p:nvPicPr>
          <p:blipFill>
            <a:blip r:embed="rId5"/>
            <a:stretch>
              <a:fillRect/>
            </a:stretch>
          </p:blipFill>
          <p:spPr>
            <a:xfrm>
              <a:off x="9633371" y="1291297"/>
              <a:ext cx="556237" cy="798699"/>
            </a:xfrm>
            <a:prstGeom prst="rect">
              <a:avLst/>
            </a:prstGeom>
          </p:spPr>
        </p:pic>
      </p:grpSp>
      <p:cxnSp>
        <p:nvCxnSpPr>
          <p:cNvPr id="63" name="Straight Connector 62"/>
          <p:cNvCxnSpPr/>
          <p:nvPr/>
        </p:nvCxnSpPr>
        <p:spPr>
          <a:xfrm>
            <a:off x="8411764" y="1734485"/>
            <a:ext cx="0" cy="4050828"/>
          </a:xfrm>
          <a:prstGeom prst="line">
            <a:avLst/>
          </a:prstGeom>
          <a:ln>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5647789" y="3702149"/>
            <a:ext cx="5407692" cy="0"/>
          </a:xfrm>
          <a:prstGeom prst="line">
            <a:avLst/>
          </a:prstGeom>
          <a:ln>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65" name="Group 64"/>
          <p:cNvGrpSpPr/>
          <p:nvPr/>
        </p:nvGrpSpPr>
        <p:grpSpPr>
          <a:xfrm>
            <a:off x="5725027" y="4107654"/>
            <a:ext cx="2583344" cy="1677659"/>
            <a:chOff x="5839825" y="1775527"/>
            <a:chExt cx="2635145" cy="1711300"/>
          </a:xfrm>
        </p:grpSpPr>
        <p:pic>
          <p:nvPicPr>
            <p:cNvPr id="66" name="Picture 65"/>
            <p:cNvPicPr>
              <a:picLocks noChangeAspect="1"/>
            </p:cNvPicPr>
            <p:nvPr/>
          </p:nvPicPr>
          <p:blipFill>
            <a:blip r:embed="rId6"/>
            <a:stretch>
              <a:fillRect/>
            </a:stretch>
          </p:blipFill>
          <p:spPr>
            <a:xfrm>
              <a:off x="6822364" y="1775527"/>
              <a:ext cx="727774" cy="726962"/>
            </a:xfrm>
            <a:prstGeom prst="rect">
              <a:avLst/>
            </a:prstGeom>
          </p:spPr>
        </p:pic>
        <p:sp>
          <p:nvSpPr>
            <p:cNvPr id="67" name="TextBox 66"/>
            <p:cNvSpPr txBox="1"/>
            <p:nvPr/>
          </p:nvSpPr>
          <p:spPr>
            <a:xfrm>
              <a:off x="5839825" y="2575724"/>
              <a:ext cx="2635145" cy="544765"/>
            </a:xfrm>
            <a:prstGeom prst="rect">
              <a:avLst/>
            </a:prstGeom>
            <a:noFill/>
          </p:spPr>
          <p:txBody>
            <a:bodyPr wrap="square" lIns="179285" tIns="143428" rIns="179285" bIns="143428" rtlCol="0">
              <a:spAutoFit/>
            </a:bodyPr>
            <a:lstStyle>
              <a:defPPr>
                <a:defRPr lang="en-US"/>
              </a:defPPr>
              <a:lvl1pPr algn="ctr">
                <a:lnSpc>
                  <a:spcPct val="90000"/>
                </a:lnSpc>
                <a:spcAft>
                  <a:spcPts val="600"/>
                </a:spcAft>
                <a:defRPr>
                  <a:gradFill>
                    <a:gsLst>
                      <a:gs pos="0">
                        <a:schemeClr val="tx1"/>
                      </a:gs>
                      <a:gs pos="100000">
                        <a:schemeClr val="tx1"/>
                      </a:gs>
                    </a:gsLst>
                    <a:lin ang="5400000" scaled="1"/>
                  </a:gradFill>
                  <a:cs typeface="Segoe UI Semibold" panose="020B0702040204020203" pitchFamily="34" charset="0"/>
                </a:defRPr>
              </a:lvl1pPr>
            </a:lstStyle>
            <a:p>
              <a:r>
                <a:rPr lang="en-US" sz="1765" dirty="0">
                  <a:gradFill>
                    <a:gsLst>
                      <a:gs pos="0">
                        <a:srgbClr val="FFFFFF"/>
                      </a:gs>
                      <a:gs pos="100000">
                        <a:srgbClr val="FFFFFF"/>
                      </a:gs>
                    </a:gsLst>
                    <a:lin ang="5400000" scaled="1"/>
                  </a:gradFill>
                </a:rPr>
                <a:t>LOGIC Apps</a:t>
              </a:r>
            </a:p>
          </p:txBody>
        </p:sp>
        <p:sp>
          <p:nvSpPr>
            <p:cNvPr id="68" name="TextBox 67"/>
            <p:cNvSpPr txBox="1"/>
            <p:nvPr/>
          </p:nvSpPr>
          <p:spPr>
            <a:xfrm>
              <a:off x="5839825" y="3000276"/>
              <a:ext cx="2635145" cy="486551"/>
            </a:xfrm>
            <a:prstGeom prst="rect">
              <a:avLst/>
            </a:prstGeom>
            <a:noFill/>
          </p:spPr>
          <p:txBody>
            <a:bodyPr wrap="square" lIns="182828" rIns="182828" rtlCol="0">
              <a:spAutoFit/>
            </a:bodyPr>
            <a:lstStyle>
              <a:defPPr>
                <a:defRPr lang="en-US"/>
              </a:defPPr>
              <a:lvl1pPr algn="ctr">
                <a:lnSpc>
                  <a:spcPts val="1530"/>
                </a:lnSpc>
                <a:defRPr sz="1428" kern="0">
                  <a:gradFill>
                    <a:gsLst>
                      <a:gs pos="0">
                        <a:schemeClr val="tx2">
                          <a:lumMod val="75000"/>
                        </a:schemeClr>
                      </a:gs>
                      <a:gs pos="100000">
                        <a:schemeClr val="tx2">
                          <a:lumMod val="75000"/>
                        </a:schemeClr>
                      </a:gs>
                    </a:gsLst>
                    <a:lin ang="5400000" scaled="0"/>
                  </a:gradFill>
                  <a:latin typeface="Segoe UI Light"/>
                </a:defRPr>
              </a:lvl1pPr>
            </a:lstStyle>
            <a:p>
              <a:r>
                <a:rPr lang="en-US" sz="1400" dirty="0">
                  <a:gradFill>
                    <a:gsLst>
                      <a:gs pos="0">
                        <a:srgbClr val="ECECEC">
                          <a:lumMod val="75000"/>
                        </a:srgbClr>
                      </a:gs>
                      <a:gs pos="100000">
                        <a:srgbClr val="ECECEC">
                          <a:lumMod val="75000"/>
                        </a:srgbClr>
                      </a:gs>
                    </a:gsLst>
                    <a:lin ang="5400000" scaled="0"/>
                  </a:gradFill>
                </a:rPr>
                <a:t>Automate business process across SaaS and on-premises </a:t>
              </a:r>
            </a:p>
          </p:txBody>
        </p:sp>
      </p:grpSp>
      <p:grpSp>
        <p:nvGrpSpPr>
          <p:cNvPr id="72" name="Group 71"/>
          <p:cNvGrpSpPr/>
          <p:nvPr/>
        </p:nvGrpSpPr>
        <p:grpSpPr>
          <a:xfrm>
            <a:off x="884238" y="2111974"/>
            <a:ext cx="3343054" cy="3327828"/>
            <a:chOff x="827088" y="-3463925"/>
            <a:chExt cx="3833812" cy="3816350"/>
          </a:xfrm>
        </p:grpSpPr>
        <p:sp>
          <p:nvSpPr>
            <p:cNvPr id="73" name="Freeform 5"/>
            <p:cNvSpPr>
              <a:spLocks/>
            </p:cNvSpPr>
            <p:nvPr/>
          </p:nvSpPr>
          <p:spPr bwMode="auto">
            <a:xfrm>
              <a:off x="2863850" y="-1444625"/>
              <a:ext cx="1797050" cy="1797050"/>
            </a:xfrm>
            <a:custGeom>
              <a:avLst/>
              <a:gdLst>
                <a:gd name="T0" fmla="*/ 233 w 515"/>
                <a:gd name="T1" fmla="*/ 221 h 515"/>
                <a:gd name="T2" fmla="*/ 0 w 515"/>
                <a:gd name="T3" fmla="*/ 221 h 515"/>
                <a:gd name="T4" fmla="*/ 0 w 515"/>
                <a:gd name="T5" fmla="*/ 463 h 515"/>
                <a:gd name="T6" fmla="*/ 0 w 515"/>
                <a:gd name="T7" fmla="*/ 467 h 515"/>
                <a:gd name="T8" fmla="*/ 0 w 515"/>
                <a:gd name="T9" fmla="*/ 468 h 515"/>
                <a:gd name="T10" fmla="*/ 0 w 515"/>
                <a:gd name="T11" fmla="*/ 472 h 515"/>
                <a:gd name="T12" fmla="*/ 1 w 515"/>
                <a:gd name="T13" fmla="*/ 472 h 515"/>
                <a:gd name="T14" fmla="*/ 51 w 515"/>
                <a:gd name="T15" fmla="*/ 515 h 515"/>
                <a:gd name="T16" fmla="*/ 463 w 515"/>
                <a:gd name="T17" fmla="*/ 515 h 515"/>
                <a:gd name="T18" fmla="*/ 515 w 515"/>
                <a:gd name="T19" fmla="*/ 463 h 515"/>
                <a:gd name="T20" fmla="*/ 515 w 515"/>
                <a:gd name="T21" fmla="*/ 51 h 515"/>
                <a:gd name="T22" fmla="*/ 463 w 515"/>
                <a:gd name="T23" fmla="*/ 0 h 515"/>
                <a:gd name="T24" fmla="*/ 404 w 515"/>
                <a:gd name="T25" fmla="*/ 0 h 515"/>
                <a:gd name="T26" fmla="*/ 411 w 515"/>
                <a:gd name="T27" fmla="*/ 50 h 515"/>
                <a:gd name="T28" fmla="*/ 233 w 515"/>
                <a:gd name="T29" fmla="*/ 221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5" h="515">
                  <a:moveTo>
                    <a:pt x="233" y="221"/>
                  </a:moveTo>
                  <a:cubicBezTo>
                    <a:pt x="196" y="221"/>
                    <a:pt x="101" y="221"/>
                    <a:pt x="0" y="221"/>
                  </a:cubicBezTo>
                  <a:cubicBezTo>
                    <a:pt x="0" y="463"/>
                    <a:pt x="0" y="463"/>
                    <a:pt x="0" y="463"/>
                  </a:cubicBezTo>
                  <a:cubicBezTo>
                    <a:pt x="0" y="465"/>
                    <a:pt x="0" y="466"/>
                    <a:pt x="0" y="467"/>
                  </a:cubicBezTo>
                  <a:cubicBezTo>
                    <a:pt x="0" y="468"/>
                    <a:pt x="0" y="468"/>
                    <a:pt x="0" y="468"/>
                  </a:cubicBezTo>
                  <a:cubicBezTo>
                    <a:pt x="0" y="469"/>
                    <a:pt x="0" y="471"/>
                    <a:pt x="0" y="472"/>
                  </a:cubicBezTo>
                  <a:cubicBezTo>
                    <a:pt x="1" y="472"/>
                    <a:pt x="1" y="472"/>
                    <a:pt x="1" y="472"/>
                  </a:cubicBezTo>
                  <a:cubicBezTo>
                    <a:pt x="5" y="496"/>
                    <a:pt x="26" y="515"/>
                    <a:pt x="51" y="515"/>
                  </a:cubicBezTo>
                  <a:cubicBezTo>
                    <a:pt x="463" y="515"/>
                    <a:pt x="463" y="515"/>
                    <a:pt x="463" y="515"/>
                  </a:cubicBezTo>
                  <a:cubicBezTo>
                    <a:pt x="492" y="515"/>
                    <a:pt x="515" y="492"/>
                    <a:pt x="515" y="463"/>
                  </a:cubicBezTo>
                  <a:cubicBezTo>
                    <a:pt x="515" y="51"/>
                    <a:pt x="515" y="51"/>
                    <a:pt x="515" y="51"/>
                  </a:cubicBezTo>
                  <a:cubicBezTo>
                    <a:pt x="515" y="23"/>
                    <a:pt x="492" y="0"/>
                    <a:pt x="463" y="0"/>
                  </a:cubicBezTo>
                  <a:cubicBezTo>
                    <a:pt x="404" y="0"/>
                    <a:pt x="404" y="0"/>
                    <a:pt x="404" y="0"/>
                  </a:cubicBezTo>
                  <a:cubicBezTo>
                    <a:pt x="409" y="15"/>
                    <a:pt x="411" y="32"/>
                    <a:pt x="411" y="50"/>
                  </a:cubicBezTo>
                  <a:cubicBezTo>
                    <a:pt x="411" y="148"/>
                    <a:pt x="332" y="221"/>
                    <a:pt x="233" y="221"/>
                  </a:cubicBez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74" name="Freeform 6"/>
            <p:cNvSpPr>
              <a:spLocks/>
            </p:cNvSpPr>
            <p:nvPr/>
          </p:nvSpPr>
          <p:spPr bwMode="auto">
            <a:xfrm>
              <a:off x="827088" y="-1444625"/>
              <a:ext cx="1797050" cy="1797050"/>
            </a:xfrm>
            <a:custGeom>
              <a:avLst/>
              <a:gdLst>
                <a:gd name="T0" fmla="*/ 106 w 515"/>
                <a:gd name="T1" fmla="*/ 50 h 515"/>
                <a:gd name="T2" fmla="*/ 114 w 515"/>
                <a:gd name="T3" fmla="*/ 0 h 515"/>
                <a:gd name="T4" fmla="*/ 52 w 515"/>
                <a:gd name="T5" fmla="*/ 0 h 515"/>
                <a:gd name="T6" fmla="*/ 1 w 515"/>
                <a:gd name="T7" fmla="*/ 42 h 515"/>
                <a:gd name="T8" fmla="*/ 1 w 515"/>
                <a:gd name="T9" fmla="*/ 43 h 515"/>
                <a:gd name="T10" fmla="*/ 0 w 515"/>
                <a:gd name="T11" fmla="*/ 46 h 515"/>
                <a:gd name="T12" fmla="*/ 0 w 515"/>
                <a:gd name="T13" fmla="*/ 47 h 515"/>
                <a:gd name="T14" fmla="*/ 0 w 515"/>
                <a:gd name="T15" fmla="*/ 51 h 515"/>
                <a:gd name="T16" fmla="*/ 0 w 515"/>
                <a:gd name="T17" fmla="*/ 463 h 515"/>
                <a:gd name="T18" fmla="*/ 0 w 515"/>
                <a:gd name="T19" fmla="*/ 467 h 515"/>
                <a:gd name="T20" fmla="*/ 0 w 515"/>
                <a:gd name="T21" fmla="*/ 468 h 515"/>
                <a:gd name="T22" fmla="*/ 1 w 515"/>
                <a:gd name="T23" fmla="*/ 472 h 515"/>
                <a:gd name="T24" fmla="*/ 1 w 515"/>
                <a:gd name="T25" fmla="*/ 472 h 515"/>
                <a:gd name="T26" fmla="*/ 52 w 515"/>
                <a:gd name="T27" fmla="*/ 515 h 515"/>
                <a:gd name="T28" fmla="*/ 464 w 515"/>
                <a:gd name="T29" fmla="*/ 515 h 515"/>
                <a:gd name="T30" fmla="*/ 515 w 515"/>
                <a:gd name="T31" fmla="*/ 463 h 515"/>
                <a:gd name="T32" fmla="*/ 515 w 515"/>
                <a:gd name="T33" fmla="*/ 221 h 515"/>
                <a:gd name="T34" fmla="*/ 284 w 515"/>
                <a:gd name="T35" fmla="*/ 221 h 515"/>
                <a:gd name="T36" fmla="*/ 106 w 515"/>
                <a:gd name="T37" fmla="*/ 5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15" h="515">
                  <a:moveTo>
                    <a:pt x="106" y="50"/>
                  </a:moveTo>
                  <a:cubicBezTo>
                    <a:pt x="106" y="32"/>
                    <a:pt x="109" y="15"/>
                    <a:pt x="114" y="0"/>
                  </a:cubicBezTo>
                  <a:cubicBezTo>
                    <a:pt x="52" y="0"/>
                    <a:pt x="52" y="0"/>
                    <a:pt x="52" y="0"/>
                  </a:cubicBezTo>
                  <a:cubicBezTo>
                    <a:pt x="26" y="0"/>
                    <a:pt x="5" y="18"/>
                    <a:pt x="1" y="42"/>
                  </a:cubicBezTo>
                  <a:cubicBezTo>
                    <a:pt x="1" y="42"/>
                    <a:pt x="1" y="42"/>
                    <a:pt x="1" y="43"/>
                  </a:cubicBezTo>
                  <a:cubicBezTo>
                    <a:pt x="1" y="44"/>
                    <a:pt x="1" y="45"/>
                    <a:pt x="0" y="46"/>
                  </a:cubicBezTo>
                  <a:cubicBezTo>
                    <a:pt x="0" y="47"/>
                    <a:pt x="0" y="47"/>
                    <a:pt x="0" y="47"/>
                  </a:cubicBezTo>
                  <a:cubicBezTo>
                    <a:pt x="0" y="48"/>
                    <a:pt x="0" y="50"/>
                    <a:pt x="0" y="51"/>
                  </a:cubicBezTo>
                  <a:cubicBezTo>
                    <a:pt x="0" y="463"/>
                    <a:pt x="0" y="463"/>
                    <a:pt x="0" y="463"/>
                  </a:cubicBezTo>
                  <a:cubicBezTo>
                    <a:pt x="0" y="465"/>
                    <a:pt x="0" y="466"/>
                    <a:pt x="0" y="467"/>
                  </a:cubicBezTo>
                  <a:cubicBezTo>
                    <a:pt x="0" y="468"/>
                    <a:pt x="0" y="468"/>
                    <a:pt x="0" y="468"/>
                  </a:cubicBezTo>
                  <a:cubicBezTo>
                    <a:pt x="1" y="469"/>
                    <a:pt x="1" y="471"/>
                    <a:pt x="1" y="472"/>
                  </a:cubicBezTo>
                  <a:cubicBezTo>
                    <a:pt x="1" y="472"/>
                    <a:pt x="1" y="472"/>
                    <a:pt x="1" y="472"/>
                  </a:cubicBezTo>
                  <a:cubicBezTo>
                    <a:pt x="5" y="496"/>
                    <a:pt x="26" y="515"/>
                    <a:pt x="52" y="515"/>
                  </a:cubicBezTo>
                  <a:cubicBezTo>
                    <a:pt x="464" y="515"/>
                    <a:pt x="464" y="515"/>
                    <a:pt x="464" y="515"/>
                  </a:cubicBezTo>
                  <a:cubicBezTo>
                    <a:pt x="492" y="515"/>
                    <a:pt x="515" y="492"/>
                    <a:pt x="515" y="463"/>
                  </a:cubicBezTo>
                  <a:cubicBezTo>
                    <a:pt x="515" y="221"/>
                    <a:pt x="515" y="221"/>
                    <a:pt x="515" y="221"/>
                  </a:cubicBezTo>
                  <a:cubicBezTo>
                    <a:pt x="419" y="221"/>
                    <a:pt x="327" y="221"/>
                    <a:pt x="284" y="221"/>
                  </a:cubicBezTo>
                  <a:cubicBezTo>
                    <a:pt x="186" y="221"/>
                    <a:pt x="106" y="148"/>
                    <a:pt x="106" y="50"/>
                  </a:cubicBez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75" name="Freeform 7"/>
            <p:cNvSpPr>
              <a:spLocks/>
            </p:cNvSpPr>
            <p:nvPr/>
          </p:nvSpPr>
          <p:spPr bwMode="auto">
            <a:xfrm>
              <a:off x="2863850" y="-3463925"/>
              <a:ext cx="1797050" cy="1793875"/>
            </a:xfrm>
            <a:custGeom>
              <a:avLst/>
              <a:gdLst>
                <a:gd name="T0" fmla="*/ 515 w 515"/>
                <a:gd name="T1" fmla="*/ 463 h 514"/>
                <a:gd name="T2" fmla="*/ 515 w 515"/>
                <a:gd name="T3" fmla="*/ 51 h 514"/>
                <a:gd name="T4" fmla="*/ 463 w 515"/>
                <a:gd name="T5" fmla="*/ 0 h 514"/>
                <a:gd name="T6" fmla="*/ 51 w 515"/>
                <a:gd name="T7" fmla="*/ 0 h 514"/>
                <a:gd name="T8" fmla="*/ 1 w 515"/>
                <a:gd name="T9" fmla="*/ 42 h 514"/>
                <a:gd name="T10" fmla="*/ 0 w 515"/>
                <a:gd name="T11" fmla="*/ 42 h 514"/>
                <a:gd name="T12" fmla="*/ 0 w 515"/>
                <a:gd name="T13" fmla="*/ 46 h 514"/>
                <a:gd name="T14" fmla="*/ 0 w 515"/>
                <a:gd name="T15" fmla="*/ 47 h 514"/>
                <a:gd name="T16" fmla="*/ 0 w 515"/>
                <a:gd name="T17" fmla="*/ 51 h 514"/>
                <a:gd name="T18" fmla="*/ 0 w 515"/>
                <a:gd name="T19" fmla="*/ 238 h 514"/>
                <a:gd name="T20" fmla="*/ 56 w 515"/>
                <a:gd name="T21" fmla="*/ 231 h 514"/>
                <a:gd name="T22" fmla="*/ 283 w 515"/>
                <a:gd name="T23" fmla="*/ 458 h 514"/>
                <a:gd name="T24" fmla="*/ 282 w 515"/>
                <a:gd name="T25" fmla="*/ 465 h 514"/>
                <a:gd name="T26" fmla="*/ 365 w 515"/>
                <a:gd name="T27" fmla="*/ 514 h 514"/>
                <a:gd name="T28" fmla="*/ 463 w 515"/>
                <a:gd name="T29" fmla="*/ 514 h 514"/>
                <a:gd name="T30" fmla="*/ 515 w 515"/>
                <a:gd name="T31" fmla="*/ 463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15" h="514">
                  <a:moveTo>
                    <a:pt x="515" y="463"/>
                  </a:moveTo>
                  <a:cubicBezTo>
                    <a:pt x="515" y="51"/>
                    <a:pt x="515" y="51"/>
                    <a:pt x="515" y="51"/>
                  </a:cubicBezTo>
                  <a:cubicBezTo>
                    <a:pt x="515" y="23"/>
                    <a:pt x="492" y="0"/>
                    <a:pt x="463" y="0"/>
                  </a:cubicBezTo>
                  <a:cubicBezTo>
                    <a:pt x="51" y="0"/>
                    <a:pt x="51" y="0"/>
                    <a:pt x="51" y="0"/>
                  </a:cubicBezTo>
                  <a:cubicBezTo>
                    <a:pt x="26" y="0"/>
                    <a:pt x="5" y="18"/>
                    <a:pt x="1" y="42"/>
                  </a:cubicBezTo>
                  <a:cubicBezTo>
                    <a:pt x="1" y="42"/>
                    <a:pt x="1" y="42"/>
                    <a:pt x="0" y="42"/>
                  </a:cubicBezTo>
                  <a:cubicBezTo>
                    <a:pt x="0" y="44"/>
                    <a:pt x="0" y="45"/>
                    <a:pt x="0" y="46"/>
                  </a:cubicBezTo>
                  <a:cubicBezTo>
                    <a:pt x="0" y="46"/>
                    <a:pt x="0" y="47"/>
                    <a:pt x="0" y="47"/>
                  </a:cubicBezTo>
                  <a:cubicBezTo>
                    <a:pt x="0" y="48"/>
                    <a:pt x="0" y="50"/>
                    <a:pt x="0" y="51"/>
                  </a:cubicBezTo>
                  <a:cubicBezTo>
                    <a:pt x="0" y="238"/>
                    <a:pt x="0" y="238"/>
                    <a:pt x="0" y="238"/>
                  </a:cubicBezTo>
                  <a:cubicBezTo>
                    <a:pt x="18" y="233"/>
                    <a:pt x="36" y="231"/>
                    <a:pt x="56" y="231"/>
                  </a:cubicBezTo>
                  <a:cubicBezTo>
                    <a:pt x="181" y="231"/>
                    <a:pt x="283" y="332"/>
                    <a:pt x="283" y="458"/>
                  </a:cubicBezTo>
                  <a:cubicBezTo>
                    <a:pt x="283" y="460"/>
                    <a:pt x="282" y="463"/>
                    <a:pt x="282" y="465"/>
                  </a:cubicBezTo>
                  <a:cubicBezTo>
                    <a:pt x="314" y="475"/>
                    <a:pt x="343" y="492"/>
                    <a:pt x="365" y="514"/>
                  </a:cubicBezTo>
                  <a:cubicBezTo>
                    <a:pt x="463" y="514"/>
                    <a:pt x="463" y="514"/>
                    <a:pt x="463" y="514"/>
                  </a:cubicBezTo>
                  <a:cubicBezTo>
                    <a:pt x="492" y="514"/>
                    <a:pt x="515" y="491"/>
                    <a:pt x="515" y="463"/>
                  </a:cubicBez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76" name="Freeform 8"/>
            <p:cNvSpPr>
              <a:spLocks/>
            </p:cNvSpPr>
            <p:nvPr/>
          </p:nvSpPr>
          <p:spPr bwMode="auto">
            <a:xfrm>
              <a:off x="827088" y="-3463925"/>
              <a:ext cx="1797050" cy="1793875"/>
            </a:xfrm>
            <a:custGeom>
              <a:avLst/>
              <a:gdLst>
                <a:gd name="T0" fmla="*/ 247 w 515"/>
                <a:gd name="T1" fmla="*/ 462 h 514"/>
                <a:gd name="T2" fmla="*/ 245 w 515"/>
                <a:gd name="T3" fmla="*/ 438 h 514"/>
                <a:gd name="T4" fmla="*/ 383 w 515"/>
                <a:gd name="T5" fmla="*/ 300 h 514"/>
                <a:gd name="T6" fmla="*/ 458 w 515"/>
                <a:gd name="T7" fmla="*/ 322 h 514"/>
                <a:gd name="T8" fmla="*/ 515 w 515"/>
                <a:gd name="T9" fmla="*/ 268 h 514"/>
                <a:gd name="T10" fmla="*/ 515 w 515"/>
                <a:gd name="T11" fmla="*/ 51 h 514"/>
                <a:gd name="T12" fmla="*/ 464 w 515"/>
                <a:gd name="T13" fmla="*/ 0 h 514"/>
                <a:gd name="T14" fmla="*/ 52 w 515"/>
                <a:gd name="T15" fmla="*/ 0 h 514"/>
                <a:gd name="T16" fmla="*/ 1 w 515"/>
                <a:gd name="T17" fmla="*/ 42 h 514"/>
                <a:gd name="T18" fmla="*/ 1 w 515"/>
                <a:gd name="T19" fmla="*/ 42 h 514"/>
                <a:gd name="T20" fmla="*/ 0 w 515"/>
                <a:gd name="T21" fmla="*/ 46 h 514"/>
                <a:gd name="T22" fmla="*/ 0 w 515"/>
                <a:gd name="T23" fmla="*/ 47 h 514"/>
                <a:gd name="T24" fmla="*/ 0 w 515"/>
                <a:gd name="T25" fmla="*/ 51 h 514"/>
                <a:gd name="T26" fmla="*/ 0 w 515"/>
                <a:gd name="T27" fmla="*/ 463 h 514"/>
                <a:gd name="T28" fmla="*/ 0 w 515"/>
                <a:gd name="T29" fmla="*/ 467 h 514"/>
                <a:gd name="T30" fmla="*/ 0 w 515"/>
                <a:gd name="T31" fmla="*/ 468 h 514"/>
                <a:gd name="T32" fmla="*/ 1 w 515"/>
                <a:gd name="T33" fmla="*/ 472 h 514"/>
                <a:gd name="T34" fmla="*/ 1 w 515"/>
                <a:gd name="T35" fmla="*/ 472 h 514"/>
                <a:gd name="T36" fmla="*/ 52 w 515"/>
                <a:gd name="T37" fmla="*/ 514 h 514"/>
                <a:gd name="T38" fmla="*/ 151 w 515"/>
                <a:gd name="T39" fmla="*/ 514 h 514"/>
                <a:gd name="T40" fmla="*/ 247 w 515"/>
                <a:gd name="T41" fmla="*/ 462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5" h="514">
                  <a:moveTo>
                    <a:pt x="247" y="462"/>
                  </a:moveTo>
                  <a:cubicBezTo>
                    <a:pt x="246" y="454"/>
                    <a:pt x="245" y="446"/>
                    <a:pt x="245" y="438"/>
                  </a:cubicBezTo>
                  <a:cubicBezTo>
                    <a:pt x="245" y="362"/>
                    <a:pt x="306" y="300"/>
                    <a:pt x="383" y="300"/>
                  </a:cubicBezTo>
                  <a:cubicBezTo>
                    <a:pt x="411" y="300"/>
                    <a:pt x="436" y="308"/>
                    <a:pt x="458" y="322"/>
                  </a:cubicBezTo>
                  <a:cubicBezTo>
                    <a:pt x="474" y="301"/>
                    <a:pt x="493" y="283"/>
                    <a:pt x="515" y="268"/>
                  </a:cubicBezTo>
                  <a:cubicBezTo>
                    <a:pt x="515" y="51"/>
                    <a:pt x="515" y="51"/>
                    <a:pt x="515" y="51"/>
                  </a:cubicBezTo>
                  <a:cubicBezTo>
                    <a:pt x="515" y="23"/>
                    <a:pt x="492" y="0"/>
                    <a:pt x="464" y="0"/>
                  </a:cubicBezTo>
                  <a:cubicBezTo>
                    <a:pt x="52" y="0"/>
                    <a:pt x="52" y="0"/>
                    <a:pt x="52" y="0"/>
                  </a:cubicBezTo>
                  <a:cubicBezTo>
                    <a:pt x="26" y="0"/>
                    <a:pt x="5" y="18"/>
                    <a:pt x="1" y="42"/>
                  </a:cubicBezTo>
                  <a:cubicBezTo>
                    <a:pt x="1" y="42"/>
                    <a:pt x="1" y="42"/>
                    <a:pt x="1" y="42"/>
                  </a:cubicBezTo>
                  <a:cubicBezTo>
                    <a:pt x="1" y="44"/>
                    <a:pt x="1" y="45"/>
                    <a:pt x="0" y="46"/>
                  </a:cubicBezTo>
                  <a:cubicBezTo>
                    <a:pt x="0" y="46"/>
                    <a:pt x="0" y="47"/>
                    <a:pt x="0" y="47"/>
                  </a:cubicBezTo>
                  <a:cubicBezTo>
                    <a:pt x="0" y="48"/>
                    <a:pt x="0" y="50"/>
                    <a:pt x="0" y="51"/>
                  </a:cubicBezTo>
                  <a:cubicBezTo>
                    <a:pt x="0" y="463"/>
                    <a:pt x="0" y="463"/>
                    <a:pt x="0" y="463"/>
                  </a:cubicBezTo>
                  <a:cubicBezTo>
                    <a:pt x="0" y="464"/>
                    <a:pt x="0" y="466"/>
                    <a:pt x="0" y="467"/>
                  </a:cubicBezTo>
                  <a:cubicBezTo>
                    <a:pt x="0" y="467"/>
                    <a:pt x="0" y="468"/>
                    <a:pt x="0" y="468"/>
                  </a:cubicBezTo>
                  <a:cubicBezTo>
                    <a:pt x="1" y="469"/>
                    <a:pt x="1" y="470"/>
                    <a:pt x="1" y="472"/>
                  </a:cubicBezTo>
                  <a:cubicBezTo>
                    <a:pt x="1" y="472"/>
                    <a:pt x="1" y="472"/>
                    <a:pt x="1" y="472"/>
                  </a:cubicBezTo>
                  <a:cubicBezTo>
                    <a:pt x="5" y="496"/>
                    <a:pt x="26" y="514"/>
                    <a:pt x="52" y="514"/>
                  </a:cubicBezTo>
                  <a:cubicBezTo>
                    <a:pt x="151" y="514"/>
                    <a:pt x="151" y="514"/>
                    <a:pt x="151" y="514"/>
                  </a:cubicBezTo>
                  <a:cubicBezTo>
                    <a:pt x="176" y="488"/>
                    <a:pt x="209" y="470"/>
                    <a:pt x="247" y="462"/>
                  </a:cubicBezTo>
                  <a:close/>
                </a:path>
              </a:pathLst>
            </a:custGeom>
            <a:solidFill>
              <a:srgbClr val="40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77" name="Freeform 9"/>
            <p:cNvSpPr>
              <a:spLocks/>
            </p:cNvSpPr>
            <p:nvPr/>
          </p:nvSpPr>
          <p:spPr bwMode="auto">
            <a:xfrm>
              <a:off x="2863850" y="-1444625"/>
              <a:ext cx="1433512" cy="771525"/>
            </a:xfrm>
            <a:custGeom>
              <a:avLst/>
              <a:gdLst>
                <a:gd name="T0" fmla="*/ 1 w 411"/>
                <a:gd name="T1" fmla="*/ 42 h 221"/>
                <a:gd name="T2" fmla="*/ 0 w 411"/>
                <a:gd name="T3" fmla="*/ 43 h 221"/>
                <a:gd name="T4" fmla="*/ 0 w 411"/>
                <a:gd name="T5" fmla="*/ 46 h 221"/>
                <a:gd name="T6" fmla="*/ 0 w 411"/>
                <a:gd name="T7" fmla="*/ 47 h 221"/>
                <a:gd name="T8" fmla="*/ 0 w 411"/>
                <a:gd name="T9" fmla="*/ 51 h 221"/>
                <a:gd name="T10" fmla="*/ 0 w 411"/>
                <a:gd name="T11" fmla="*/ 221 h 221"/>
                <a:gd name="T12" fmla="*/ 233 w 411"/>
                <a:gd name="T13" fmla="*/ 221 h 221"/>
                <a:gd name="T14" fmla="*/ 411 w 411"/>
                <a:gd name="T15" fmla="*/ 50 h 221"/>
                <a:gd name="T16" fmla="*/ 404 w 411"/>
                <a:gd name="T17" fmla="*/ 0 h 221"/>
                <a:gd name="T18" fmla="*/ 51 w 411"/>
                <a:gd name="T19" fmla="*/ 0 h 221"/>
                <a:gd name="T20" fmla="*/ 1 w 411"/>
                <a:gd name="T21" fmla="*/ 42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1" h="221">
                  <a:moveTo>
                    <a:pt x="1" y="42"/>
                  </a:moveTo>
                  <a:cubicBezTo>
                    <a:pt x="1" y="42"/>
                    <a:pt x="1" y="42"/>
                    <a:pt x="0" y="43"/>
                  </a:cubicBezTo>
                  <a:cubicBezTo>
                    <a:pt x="0" y="44"/>
                    <a:pt x="0" y="45"/>
                    <a:pt x="0" y="46"/>
                  </a:cubicBezTo>
                  <a:cubicBezTo>
                    <a:pt x="0" y="47"/>
                    <a:pt x="0" y="47"/>
                    <a:pt x="0" y="47"/>
                  </a:cubicBezTo>
                  <a:cubicBezTo>
                    <a:pt x="0" y="48"/>
                    <a:pt x="0" y="50"/>
                    <a:pt x="0" y="51"/>
                  </a:cubicBezTo>
                  <a:cubicBezTo>
                    <a:pt x="0" y="221"/>
                    <a:pt x="0" y="221"/>
                    <a:pt x="0" y="221"/>
                  </a:cubicBezTo>
                  <a:cubicBezTo>
                    <a:pt x="101" y="221"/>
                    <a:pt x="196" y="221"/>
                    <a:pt x="233" y="221"/>
                  </a:cubicBezTo>
                  <a:cubicBezTo>
                    <a:pt x="332" y="221"/>
                    <a:pt x="411" y="148"/>
                    <a:pt x="411" y="50"/>
                  </a:cubicBezTo>
                  <a:cubicBezTo>
                    <a:pt x="411" y="32"/>
                    <a:pt x="409" y="15"/>
                    <a:pt x="404" y="0"/>
                  </a:cubicBezTo>
                  <a:cubicBezTo>
                    <a:pt x="51" y="0"/>
                    <a:pt x="51" y="0"/>
                    <a:pt x="51" y="0"/>
                  </a:cubicBezTo>
                  <a:cubicBezTo>
                    <a:pt x="26" y="0"/>
                    <a:pt x="5" y="18"/>
                    <a:pt x="1" y="4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78" name="Freeform 10"/>
            <p:cNvSpPr>
              <a:spLocks/>
            </p:cNvSpPr>
            <p:nvPr/>
          </p:nvSpPr>
          <p:spPr bwMode="auto">
            <a:xfrm>
              <a:off x="1196975" y="-1444625"/>
              <a:ext cx="1427162" cy="771525"/>
            </a:xfrm>
            <a:custGeom>
              <a:avLst/>
              <a:gdLst>
                <a:gd name="T0" fmla="*/ 358 w 409"/>
                <a:gd name="T1" fmla="*/ 0 h 221"/>
                <a:gd name="T2" fmla="*/ 8 w 409"/>
                <a:gd name="T3" fmla="*/ 0 h 221"/>
                <a:gd name="T4" fmla="*/ 0 w 409"/>
                <a:gd name="T5" fmla="*/ 50 h 221"/>
                <a:gd name="T6" fmla="*/ 178 w 409"/>
                <a:gd name="T7" fmla="*/ 221 h 221"/>
                <a:gd name="T8" fmla="*/ 409 w 409"/>
                <a:gd name="T9" fmla="*/ 221 h 221"/>
                <a:gd name="T10" fmla="*/ 409 w 409"/>
                <a:gd name="T11" fmla="*/ 51 h 221"/>
                <a:gd name="T12" fmla="*/ 358 w 409"/>
                <a:gd name="T13" fmla="*/ 0 h 221"/>
              </a:gdLst>
              <a:ahLst/>
              <a:cxnLst>
                <a:cxn ang="0">
                  <a:pos x="T0" y="T1"/>
                </a:cxn>
                <a:cxn ang="0">
                  <a:pos x="T2" y="T3"/>
                </a:cxn>
                <a:cxn ang="0">
                  <a:pos x="T4" y="T5"/>
                </a:cxn>
                <a:cxn ang="0">
                  <a:pos x="T6" y="T7"/>
                </a:cxn>
                <a:cxn ang="0">
                  <a:pos x="T8" y="T9"/>
                </a:cxn>
                <a:cxn ang="0">
                  <a:pos x="T10" y="T11"/>
                </a:cxn>
                <a:cxn ang="0">
                  <a:pos x="T12" y="T13"/>
                </a:cxn>
              </a:cxnLst>
              <a:rect l="0" t="0" r="r" b="b"/>
              <a:pathLst>
                <a:path w="409" h="221">
                  <a:moveTo>
                    <a:pt x="358" y="0"/>
                  </a:moveTo>
                  <a:cubicBezTo>
                    <a:pt x="8" y="0"/>
                    <a:pt x="8" y="0"/>
                    <a:pt x="8" y="0"/>
                  </a:cubicBezTo>
                  <a:cubicBezTo>
                    <a:pt x="3" y="15"/>
                    <a:pt x="0" y="32"/>
                    <a:pt x="0" y="50"/>
                  </a:cubicBezTo>
                  <a:cubicBezTo>
                    <a:pt x="0" y="148"/>
                    <a:pt x="80" y="221"/>
                    <a:pt x="178" y="221"/>
                  </a:cubicBezTo>
                  <a:cubicBezTo>
                    <a:pt x="221" y="221"/>
                    <a:pt x="313" y="221"/>
                    <a:pt x="409" y="221"/>
                  </a:cubicBezTo>
                  <a:cubicBezTo>
                    <a:pt x="409" y="51"/>
                    <a:pt x="409" y="51"/>
                    <a:pt x="409" y="51"/>
                  </a:cubicBezTo>
                  <a:cubicBezTo>
                    <a:pt x="409" y="23"/>
                    <a:pt x="386" y="0"/>
                    <a:pt x="358"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79" name="Freeform 11"/>
            <p:cNvSpPr>
              <a:spLocks/>
            </p:cNvSpPr>
            <p:nvPr/>
          </p:nvSpPr>
          <p:spPr bwMode="auto">
            <a:xfrm>
              <a:off x="2863850" y="-2657475"/>
              <a:ext cx="1273175" cy="987425"/>
            </a:xfrm>
            <a:custGeom>
              <a:avLst/>
              <a:gdLst>
                <a:gd name="T0" fmla="*/ 283 w 365"/>
                <a:gd name="T1" fmla="*/ 227 h 283"/>
                <a:gd name="T2" fmla="*/ 56 w 365"/>
                <a:gd name="T3" fmla="*/ 0 h 283"/>
                <a:gd name="T4" fmla="*/ 0 w 365"/>
                <a:gd name="T5" fmla="*/ 7 h 283"/>
                <a:gd name="T6" fmla="*/ 0 w 365"/>
                <a:gd name="T7" fmla="*/ 232 h 283"/>
                <a:gd name="T8" fmla="*/ 0 w 365"/>
                <a:gd name="T9" fmla="*/ 236 h 283"/>
                <a:gd name="T10" fmla="*/ 0 w 365"/>
                <a:gd name="T11" fmla="*/ 237 h 283"/>
                <a:gd name="T12" fmla="*/ 0 w 365"/>
                <a:gd name="T13" fmla="*/ 241 h 283"/>
                <a:gd name="T14" fmla="*/ 1 w 365"/>
                <a:gd name="T15" fmla="*/ 241 h 283"/>
                <a:gd name="T16" fmla="*/ 51 w 365"/>
                <a:gd name="T17" fmla="*/ 283 h 283"/>
                <a:gd name="T18" fmla="*/ 365 w 365"/>
                <a:gd name="T19" fmla="*/ 283 h 283"/>
                <a:gd name="T20" fmla="*/ 282 w 365"/>
                <a:gd name="T21" fmla="*/ 234 h 283"/>
                <a:gd name="T22" fmla="*/ 283 w 365"/>
                <a:gd name="T23" fmla="*/ 227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5" h="283">
                  <a:moveTo>
                    <a:pt x="283" y="227"/>
                  </a:moveTo>
                  <a:cubicBezTo>
                    <a:pt x="283" y="101"/>
                    <a:pt x="181" y="0"/>
                    <a:pt x="56" y="0"/>
                  </a:cubicBezTo>
                  <a:cubicBezTo>
                    <a:pt x="36" y="0"/>
                    <a:pt x="18" y="2"/>
                    <a:pt x="0" y="7"/>
                  </a:cubicBezTo>
                  <a:cubicBezTo>
                    <a:pt x="0" y="232"/>
                    <a:pt x="0" y="232"/>
                    <a:pt x="0" y="232"/>
                  </a:cubicBezTo>
                  <a:cubicBezTo>
                    <a:pt x="0" y="233"/>
                    <a:pt x="0" y="235"/>
                    <a:pt x="0" y="236"/>
                  </a:cubicBezTo>
                  <a:cubicBezTo>
                    <a:pt x="0" y="236"/>
                    <a:pt x="0" y="237"/>
                    <a:pt x="0" y="237"/>
                  </a:cubicBezTo>
                  <a:cubicBezTo>
                    <a:pt x="0" y="238"/>
                    <a:pt x="0" y="239"/>
                    <a:pt x="0" y="241"/>
                  </a:cubicBezTo>
                  <a:cubicBezTo>
                    <a:pt x="1" y="241"/>
                    <a:pt x="1" y="241"/>
                    <a:pt x="1" y="241"/>
                  </a:cubicBezTo>
                  <a:cubicBezTo>
                    <a:pt x="5" y="265"/>
                    <a:pt x="26" y="283"/>
                    <a:pt x="51" y="283"/>
                  </a:cubicBezTo>
                  <a:cubicBezTo>
                    <a:pt x="365" y="283"/>
                    <a:pt x="365" y="283"/>
                    <a:pt x="365" y="283"/>
                  </a:cubicBezTo>
                  <a:cubicBezTo>
                    <a:pt x="343" y="261"/>
                    <a:pt x="314" y="244"/>
                    <a:pt x="282" y="234"/>
                  </a:cubicBezTo>
                  <a:cubicBezTo>
                    <a:pt x="282" y="232"/>
                    <a:pt x="283" y="229"/>
                    <a:pt x="283" y="2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sp>
          <p:nvSpPr>
            <p:cNvPr id="80" name="Freeform 12"/>
            <p:cNvSpPr>
              <a:spLocks/>
            </p:cNvSpPr>
            <p:nvPr/>
          </p:nvSpPr>
          <p:spPr bwMode="auto">
            <a:xfrm>
              <a:off x="1354138" y="-2528888"/>
              <a:ext cx="1270000" cy="858838"/>
            </a:xfrm>
            <a:custGeom>
              <a:avLst/>
              <a:gdLst>
                <a:gd name="T0" fmla="*/ 364 w 364"/>
                <a:gd name="T1" fmla="*/ 195 h 246"/>
                <a:gd name="T2" fmla="*/ 364 w 364"/>
                <a:gd name="T3" fmla="*/ 0 h 246"/>
                <a:gd name="T4" fmla="*/ 307 w 364"/>
                <a:gd name="T5" fmla="*/ 54 h 246"/>
                <a:gd name="T6" fmla="*/ 232 w 364"/>
                <a:gd name="T7" fmla="*/ 32 h 246"/>
                <a:gd name="T8" fmla="*/ 94 w 364"/>
                <a:gd name="T9" fmla="*/ 170 h 246"/>
                <a:gd name="T10" fmla="*/ 96 w 364"/>
                <a:gd name="T11" fmla="*/ 194 h 246"/>
                <a:gd name="T12" fmla="*/ 0 w 364"/>
                <a:gd name="T13" fmla="*/ 246 h 246"/>
                <a:gd name="T14" fmla="*/ 313 w 364"/>
                <a:gd name="T15" fmla="*/ 246 h 246"/>
                <a:gd name="T16" fmla="*/ 364 w 364"/>
                <a:gd name="T17" fmla="*/ 195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4" h="246">
                  <a:moveTo>
                    <a:pt x="364" y="195"/>
                  </a:moveTo>
                  <a:cubicBezTo>
                    <a:pt x="364" y="0"/>
                    <a:pt x="364" y="0"/>
                    <a:pt x="364" y="0"/>
                  </a:cubicBezTo>
                  <a:cubicBezTo>
                    <a:pt x="342" y="15"/>
                    <a:pt x="323" y="33"/>
                    <a:pt x="307" y="54"/>
                  </a:cubicBezTo>
                  <a:cubicBezTo>
                    <a:pt x="285" y="40"/>
                    <a:pt x="260" y="32"/>
                    <a:pt x="232" y="32"/>
                  </a:cubicBezTo>
                  <a:cubicBezTo>
                    <a:pt x="155" y="32"/>
                    <a:pt x="94" y="94"/>
                    <a:pt x="94" y="170"/>
                  </a:cubicBezTo>
                  <a:cubicBezTo>
                    <a:pt x="94" y="178"/>
                    <a:pt x="95" y="186"/>
                    <a:pt x="96" y="194"/>
                  </a:cubicBezTo>
                  <a:cubicBezTo>
                    <a:pt x="58" y="202"/>
                    <a:pt x="25" y="220"/>
                    <a:pt x="0" y="246"/>
                  </a:cubicBezTo>
                  <a:cubicBezTo>
                    <a:pt x="313" y="246"/>
                    <a:pt x="313" y="246"/>
                    <a:pt x="313" y="246"/>
                  </a:cubicBezTo>
                  <a:cubicBezTo>
                    <a:pt x="341" y="246"/>
                    <a:pt x="364" y="223"/>
                    <a:pt x="364" y="19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endParaRPr>
            </a:p>
          </p:txBody>
        </p:sp>
      </p:grpSp>
    </p:spTree>
    <p:extLst>
      <p:ext uri="{BB962C8B-B14F-4D97-AF65-F5344CB8AC3E}">
        <p14:creationId xmlns:p14="http://schemas.microsoft.com/office/powerpoint/2010/main" val="36791974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81978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8" name="Straight Connector 27"/>
          <p:cNvCxnSpPr/>
          <p:nvPr/>
        </p:nvCxnSpPr>
        <p:spPr>
          <a:xfrm>
            <a:off x="-64109" y="1156347"/>
            <a:ext cx="8942613" cy="5789484"/>
          </a:xfrm>
          <a:prstGeom prst="line">
            <a:avLst/>
          </a:prstGeom>
          <a:ln w="19050">
            <a:solidFill>
              <a:srgbClr val="87878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3342306" y="-223368"/>
            <a:ext cx="8942613" cy="5789484"/>
          </a:xfrm>
          <a:prstGeom prst="line">
            <a:avLst/>
          </a:prstGeom>
          <a:ln w="19050">
            <a:gradFill>
              <a:gsLst>
                <a:gs pos="0">
                  <a:schemeClr val="accent2"/>
                </a:gs>
                <a:gs pos="100000">
                  <a:schemeClr val="accent2"/>
                </a:gs>
              </a:gsLst>
              <a:lin ang="5400000" scaled="1"/>
            </a:gradFill>
            <a:headEnd type="none"/>
            <a:tailEnd type="none"/>
          </a:ln>
        </p:spPr>
        <p:style>
          <a:lnRef idx="1">
            <a:schemeClr val="accent1"/>
          </a:lnRef>
          <a:fillRef idx="0">
            <a:schemeClr val="accent1"/>
          </a:fillRef>
          <a:effectRef idx="0">
            <a:schemeClr val="accent1"/>
          </a:effectRef>
          <a:fontRef idx="minor">
            <a:schemeClr val="tx1"/>
          </a:fontRef>
        </p:style>
      </p:cxnSp>
      <p:sp>
        <p:nvSpPr>
          <p:cNvPr id="6" name="Rectangle 5"/>
          <p:cNvSpPr/>
          <p:nvPr/>
        </p:nvSpPr>
        <p:spPr bwMode="auto">
          <a:xfrm>
            <a:off x="1" y="487"/>
            <a:ext cx="6374576" cy="20314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2" name="Picture 11"/>
          <p:cNvPicPr>
            <a:picLocks noChangeAspect="1"/>
          </p:cNvPicPr>
          <p:nvPr/>
        </p:nvPicPr>
        <p:blipFill>
          <a:blip r:embed="rId2"/>
          <a:stretch>
            <a:fillRect/>
          </a:stretch>
        </p:blipFill>
        <p:spPr>
          <a:xfrm>
            <a:off x="4270015" y="2574848"/>
            <a:ext cx="3561040" cy="2295459"/>
          </a:xfrm>
          <a:prstGeom prst="rect">
            <a:avLst/>
          </a:prstGeom>
        </p:spPr>
      </p:pic>
      <p:pic>
        <p:nvPicPr>
          <p:cNvPr id="7" name="Picture 6"/>
          <p:cNvPicPr>
            <a:picLocks noChangeAspect="1"/>
          </p:cNvPicPr>
          <p:nvPr/>
        </p:nvPicPr>
        <p:blipFill>
          <a:blip r:embed="rId3"/>
          <a:stretch>
            <a:fillRect/>
          </a:stretch>
        </p:blipFill>
        <p:spPr>
          <a:xfrm>
            <a:off x="5184391" y="2219040"/>
            <a:ext cx="1526112" cy="2144927"/>
          </a:xfrm>
          <a:prstGeom prst="rect">
            <a:avLst/>
          </a:prstGeom>
        </p:spPr>
      </p:pic>
      <p:pic>
        <p:nvPicPr>
          <p:cNvPr id="13" name="Picture 12"/>
          <p:cNvPicPr>
            <a:picLocks noChangeAspect="1"/>
          </p:cNvPicPr>
          <p:nvPr/>
        </p:nvPicPr>
        <p:blipFill>
          <a:blip r:embed="rId4"/>
          <a:stretch>
            <a:fillRect/>
          </a:stretch>
        </p:blipFill>
        <p:spPr>
          <a:xfrm>
            <a:off x="2199988" y="2076108"/>
            <a:ext cx="1843189" cy="1221641"/>
          </a:xfrm>
          <a:prstGeom prst="rect">
            <a:avLst/>
          </a:prstGeom>
        </p:spPr>
      </p:pic>
      <p:pic>
        <p:nvPicPr>
          <p:cNvPr id="19" name="Picture 18"/>
          <p:cNvPicPr>
            <a:picLocks noChangeAspect="1"/>
          </p:cNvPicPr>
          <p:nvPr/>
        </p:nvPicPr>
        <p:blipFill>
          <a:blip r:embed="rId5"/>
          <a:stretch>
            <a:fillRect/>
          </a:stretch>
        </p:blipFill>
        <p:spPr>
          <a:xfrm>
            <a:off x="9620880" y="3351617"/>
            <a:ext cx="932271" cy="603717"/>
          </a:xfrm>
          <a:prstGeom prst="rect">
            <a:avLst/>
          </a:prstGeom>
        </p:spPr>
      </p:pic>
      <p:pic>
        <p:nvPicPr>
          <p:cNvPr id="26" name="Picture 25"/>
          <p:cNvPicPr>
            <a:picLocks noChangeAspect="1"/>
          </p:cNvPicPr>
          <p:nvPr/>
        </p:nvPicPr>
        <p:blipFill>
          <a:blip r:embed="rId6"/>
          <a:stretch>
            <a:fillRect/>
          </a:stretch>
        </p:blipFill>
        <p:spPr>
          <a:xfrm>
            <a:off x="4923341" y="3671842"/>
            <a:ext cx="1166102" cy="749692"/>
          </a:xfrm>
          <a:prstGeom prst="rect">
            <a:avLst/>
          </a:prstGeom>
        </p:spPr>
      </p:pic>
      <p:sp>
        <p:nvSpPr>
          <p:cNvPr id="37" name="Title 1"/>
          <p:cNvSpPr txBox="1">
            <a:spLocks/>
          </p:cNvSpPr>
          <p:nvPr/>
        </p:nvSpPr>
        <p:spPr>
          <a:xfrm>
            <a:off x="269241" y="289957"/>
            <a:ext cx="11655840" cy="899537"/>
          </a:xfrm>
          <a:prstGeom prst="rect">
            <a:avLst/>
          </a:prstGeom>
          <a:effectLst>
            <a:outerShdw blurRad="520700" sx="102000" sy="102000" algn="ctr" rotWithShape="0">
              <a:prstClr val="black">
                <a:alpha val="40000"/>
              </a:prstClr>
            </a:outerShdw>
          </a:effectLst>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705" dirty="0">
                <a:solidFill>
                  <a:schemeClr val="bg1"/>
                </a:solidFill>
              </a:rPr>
              <a:t>Develop apps with…</a:t>
            </a:r>
          </a:p>
        </p:txBody>
      </p:sp>
      <p:sp>
        <p:nvSpPr>
          <p:cNvPr id="38" name="Title 1"/>
          <p:cNvSpPr txBox="1">
            <a:spLocks/>
          </p:cNvSpPr>
          <p:nvPr/>
        </p:nvSpPr>
        <p:spPr>
          <a:xfrm>
            <a:off x="269241" y="1035422"/>
            <a:ext cx="11655840" cy="899537"/>
          </a:xfrm>
          <a:prstGeom prst="rect">
            <a:avLst/>
          </a:prstGeom>
          <a:effectLst>
            <a:outerShdw blurRad="520700" sx="102000" sy="102000" algn="ctr" rotWithShape="0">
              <a:prstClr val="black">
                <a:alpha val="40000"/>
              </a:prstClr>
            </a:outerShdw>
          </a:effectLst>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2353" dirty="0">
                <a:solidFill>
                  <a:schemeClr val="bg1"/>
                </a:solidFill>
              </a:rPr>
              <a:t>.NET  |  Node.js  |  PHP  |  Python  |  Java</a:t>
            </a:r>
          </a:p>
        </p:txBody>
      </p:sp>
      <p:pic>
        <p:nvPicPr>
          <p:cNvPr id="14" name="Picture 13"/>
          <p:cNvPicPr>
            <a:picLocks noChangeAspect="1"/>
          </p:cNvPicPr>
          <p:nvPr/>
        </p:nvPicPr>
        <p:blipFill>
          <a:blip r:embed="rId7"/>
          <a:stretch>
            <a:fillRect/>
          </a:stretch>
        </p:blipFill>
        <p:spPr>
          <a:xfrm>
            <a:off x="2757974" y="3404765"/>
            <a:ext cx="498159" cy="355128"/>
          </a:xfrm>
          <a:prstGeom prst="rect">
            <a:avLst/>
          </a:prstGeom>
        </p:spPr>
      </p:pic>
      <p:grpSp>
        <p:nvGrpSpPr>
          <p:cNvPr id="5" name="Group 4"/>
          <p:cNvGrpSpPr/>
          <p:nvPr/>
        </p:nvGrpSpPr>
        <p:grpSpPr>
          <a:xfrm>
            <a:off x="1730593" y="3699512"/>
            <a:ext cx="2313894" cy="2844922"/>
            <a:chOff x="1765295" y="3773198"/>
            <a:chExt cx="2360292" cy="2901969"/>
          </a:xfrm>
        </p:grpSpPr>
        <p:pic>
          <p:nvPicPr>
            <p:cNvPr id="43" name="Picture 42"/>
            <p:cNvPicPr>
              <a:picLocks noChangeAspect="1"/>
            </p:cNvPicPr>
            <p:nvPr/>
          </p:nvPicPr>
          <p:blipFill>
            <a:blip r:embed="rId8"/>
            <a:stretch>
              <a:fillRect/>
            </a:stretch>
          </p:blipFill>
          <p:spPr>
            <a:xfrm>
              <a:off x="1765295" y="3773198"/>
              <a:ext cx="1235610" cy="1795041"/>
            </a:xfrm>
            <a:prstGeom prst="rect">
              <a:avLst/>
            </a:prstGeom>
          </p:spPr>
        </p:pic>
        <p:pic>
          <p:nvPicPr>
            <p:cNvPr id="44" name="Picture 43"/>
            <p:cNvPicPr>
              <a:picLocks noChangeAspect="1"/>
            </p:cNvPicPr>
            <p:nvPr/>
          </p:nvPicPr>
          <p:blipFill>
            <a:blip r:embed="rId9"/>
            <a:stretch>
              <a:fillRect/>
            </a:stretch>
          </p:blipFill>
          <p:spPr>
            <a:xfrm>
              <a:off x="2120371" y="5085435"/>
              <a:ext cx="1323849" cy="1589732"/>
            </a:xfrm>
            <a:prstGeom prst="rect">
              <a:avLst/>
            </a:prstGeom>
          </p:spPr>
        </p:pic>
        <p:pic>
          <p:nvPicPr>
            <p:cNvPr id="45" name="Picture 44"/>
            <p:cNvPicPr>
              <a:picLocks noChangeAspect="1"/>
            </p:cNvPicPr>
            <p:nvPr/>
          </p:nvPicPr>
          <p:blipFill>
            <a:blip r:embed="rId10"/>
            <a:stretch>
              <a:fillRect/>
            </a:stretch>
          </p:blipFill>
          <p:spPr>
            <a:xfrm>
              <a:off x="3695028" y="5134866"/>
              <a:ext cx="430559" cy="1145897"/>
            </a:xfrm>
            <a:prstGeom prst="rect">
              <a:avLst/>
            </a:prstGeom>
          </p:spPr>
        </p:pic>
      </p:grpSp>
      <p:pic>
        <p:nvPicPr>
          <p:cNvPr id="31" name="Picture 30"/>
          <p:cNvPicPr>
            <a:picLocks noChangeAspect="1"/>
          </p:cNvPicPr>
          <p:nvPr/>
        </p:nvPicPr>
        <p:blipFill>
          <a:blip r:embed="rId11"/>
          <a:stretch>
            <a:fillRect/>
          </a:stretch>
        </p:blipFill>
        <p:spPr>
          <a:xfrm>
            <a:off x="7449591" y="982097"/>
            <a:ext cx="936246" cy="1441444"/>
          </a:xfrm>
          <a:prstGeom prst="rect">
            <a:avLst/>
          </a:prstGeom>
        </p:spPr>
      </p:pic>
    </p:spTree>
    <p:extLst>
      <p:ext uri="{BB962C8B-B14F-4D97-AF65-F5344CB8AC3E}">
        <p14:creationId xmlns:p14="http://schemas.microsoft.com/office/powerpoint/2010/main" val="32828215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left)">
                                      <p:cBhvr>
                                        <p:cTn id="7" dur="250"/>
                                        <p:tgtEl>
                                          <p:spTgt spid="29"/>
                                        </p:tgtEl>
                                      </p:cBhvr>
                                    </p:animEffect>
                                  </p:childTnLst>
                                </p:cTn>
                              </p:par>
                            </p:childTnLst>
                          </p:cTn>
                        </p:par>
                        <p:par>
                          <p:cTn id="8" fill="hold">
                            <p:stCondLst>
                              <p:cond delay="250"/>
                            </p:stCondLst>
                            <p:childTnLst>
                              <p:par>
                                <p:cTn id="9" presetID="10" presetClass="entr" presetSubtype="0" fill="hold" nodeType="afterEffect">
                                  <p:stCondLst>
                                    <p:cond delay="0"/>
                                  </p:stCondLst>
                                  <p:childTnLst>
                                    <p:set>
                                      <p:cBhvr>
                                        <p:cTn id="10" dur="1" fill="hold">
                                          <p:stCondLst>
                                            <p:cond delay="0"/>
                                          </p:stCondLst>
                                        </p:cTn>
                                        <p:tgtEl>
                                          <p:spTgt spid="31"/>
                                        </p:tgtEl>
                                        <p:attrNameLst>
                                          <p:attrName>style.visibility</p:attrName>
                                        </p:attrNameLst>
                                      </p:cBhvr>
                                      <p:to>
                                        <p:strVal val="visible"/>
                                      </p:to>
                                    </p:set>
                                    <p:animEffect transition="in" filter="fade">
                                      <p:cBhvr>
                                        <p:cTn id="11" dur="400"/>
                                        <p:tgtEl>
                                          <p:spTgt spid="31"/>
                                        </p:tgtEl>
                                      </p:cBhvr>
                                    </p:animEffect>
                                  </p:childTnLst>
                                </p:cTn>
                              </p:par>
                            </p:childTnLst>
                          </p:cTn>
                        </p:par>
                        <p:par>
                          <p:cTn id="12" fill="hold">
                            <p:stCondLst>
                              <p:cond delay="650"/>
                            </p:stCondLst>
                            <p:childTnLst>
                              <p:par>
                                <p:cTn id="13" presetID="22" presetClass="entr" presetSubtype="2" fill="hold" nodeType="after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wipe(right)">
                                      <p:cBhvr>
                                        <p:cTn id="15" dur="250"/>
                                        <p:tgtEl>
                                          <p:spTgt spid="28"/>
                                        </p:tgtEl>
                                      </p:cBhvr>
                                    </p:animEffect>
                                  </p:childTnLst>
                                </p:cTn>
                              </p:par>
                            </p:childTnLst>
                          </p:cTn>
                        </p:par>
                        <p:par>
                          <p:cTn id="16" fill="hold">
                            <p:stCondLst>
                              <p:cond delay="900"/>
                            </p:stCondLst>
                            <p:childTnLst>
                              <p:par>
                                <p:cTn id="17" presetID="10" presetClass="entr" presetSubtype="0" fill="hold"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par>
                                <p:cTn id="20" presetID="10" presetClass="entr" presetSubtype="0" fill="hold"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childTnLst>
                          </p:cTn>
                        </p:par>
                        <p:par>
                          <p:cTn id="23" fill="hold">
                            <p:stCondLst>
                              <p:cond delay="1400"/>
                            </p:stCondLst>
                            <p:childTnLst>
                              <p:par>
                                <p:cTn id="24" presetID="10" presetClass="entr" presetSubtype="0" fill="hold" nodeType="after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fade">
                                      <p:cBhvr>
                                        <p:cTn id="26" dur="500"/>
                                        <p:tgtEl>
                                          <p:spTgt spid="19"/>
                                        </p:tgtEl>
                                      </p:cBhvr>
                                    </p:animEffect>
                                  </p:childTnLst>
                                </p:cTn>
                              </p:par>
                            </p:childTnLst>
                          </p:cTn>
                        </p:par>
                        <p:par>
                          <p:cTn id="27" fill="hold">
                            <p:stCondLst>
                              <p:cond delay="1900"/>
                            </p:stCondLst>
                            <p:childTnLst>
                              <p:par>
                                <p:cTn id="28" presetID="10" presetClass="entr" presetSubtype="0" fill="hold" nodeType="after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fade">
                                      <p:cBhvr>
                                        <p:cTn id="30" dur="500"/>
                                        <p:tgtEl>
                                          <p:spTgt spid="12"/>
                                        </p:tgtEl>
                                      </p:cBhvr>
                                    </p:animEffect>
                                  </p:childTnLst>
                                </p:cTn>
                              </p:par>
                              <p:par>
                                <p:cTn id="31" presetID="10" presetClass="entr" presetSubtype="0" fill="hold" nodeType="with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fade">
                                      <p:cBhvr>
                                        <p:cTn id="33" dur="500"/>
                                        <p:tgtEl>
                                          <p:spTgt spid="13"/>
                                        </p:tgtEl>
                                      </p:cBhvr>
                                    </p:animEffect>
                                  </p:childTnLst>
                                </p:cTn>
                              </p:par>
                            </p:childTnLst>
                          </p:cTn>
                        </p:par>
                        <p:par>
                          <p:cTn id="34" fill="hold">
                            <p:stCondLst>
                              <p:cond delay="2400"/>
                            </p:stCondLst>
                            <p:childTnLst>
                              <p:par>
                                <p:cTn id="35" presetID="47" presetClass="entr" presetSubtype="0" fill="hold" nodeType="after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1000"/>
                                        <p:tgtEl>
                                          <p:spTgt spid="7"/>
                                        </p:tgtEl>
                                      </p:cBhvr>
                                    </p:animEffect>
                                    <p:anim calcmode="lin" valueType="num">
                                      <p:cBhvr>
                                        <p:cTn id="38" dur="1000" fill="hold"/>
                                        <p:tgtEl>
                                          <p:spTgt spid="7"/>
                                        </p:tgtEl>
                                        <p:attrNameLst>
                                          <p:attrName>ppt_x</p:attrName>
                                        </p:attrNameLst>
                                      </p:cBhvr>
                                      <p:tavLst>
                                        <p:tav tm="0">
                                          <p:val>
                                            <p:strVal val="#ppt_x"/>
                                          </p:val>
                                        </p:tav>
                                        <p:tav tm="100000">
                                          <p:val>
                                            <p:strVal val="#ppt_x"/>
                                          </p:val>
                                        </p:tav>
                                      </p:tavLst>
                                    </p:anim>
                                    <p:anim calcmode="lin" valueType="num">
                                      <p:cBhvr>
                                        <p:cTn id="39" dur="1000" fill="hold"/>
                                        <p:tgtEl>
                                          <p:spTgt spid="7"/>
                                        </p:tgtEl>
                                        <p:attrNameLst>
                                          <p:attrName>ppt_y</p:attrName>
                                        </p:attrNameLst>
                                      </p:cBhvr>
                                      <p:tavLst>
                                        <p:tav tm="0">
                                          <p:val>
                                            <p:strVal val="#ppt_y-.1"/>
                                          </p:val>
                                        </p:tav>
                                        <p:tav tm="100000">
                                          <p:val>
                                            <p:strVal val="#ppt_y"/>
                                          </p:val>
                                        </p:tav>
                                      </p:tavLst>
                                    </p:anim>
                                  </p:childTnLst>
                                </p:cTn>
                              </p:par>
                            </p:childTnLst>
                          </p:cTn>
                        </p:par>
                        <p:par>
                          <p:cTn id="40" fill="hold">
                            <p:stCondLst>
                              <p:cond delay="3400"/>
                            </p:stCondLst>
                            <p:childTnLst>
                              <p:par>
                                <p:cTn id="41" presetID="10" presetClass="entr" presetSubtype="0" fill="hold" nodeType="afterEffect">
                                  <p:stCondLst>
                                    <p:cond delay="0"/>
                                  </p:stCondLst>
                                  <p:childTnLst>
                                    <p:set>
                                      <p:cBhvr>
                                        <p:cTn id="42" dur="1" fill="hold">
                                          <p:stCondLst>
                                            <p:cond delay="0"/>
                                          </p:stCondLst>
                                        </p:cTn>
                                        <p:tgtEl>
                                          <p:spTgt spid="26"/>
                                        </p:tgtEl>
                                        <p:attrNameLst>
                                          <p:attrName>style.visibility</p:attrName>
                                        </p:attrNameLst>
                                      </p:cBhvr>
                                      <p:to>
                                        <p:strVal val="visible"/>
                                      </p:to>
                                    </p:set>
                                    <p:animEffect transition="in" filter="fade">
                                      <p:cBhvr>
                                        <p:cTn id="43" dur="500"/>
                                        <p:tgtEl>
                                          <p:spTgt spid="26"/>
                                        </p:tgtEl>
                                      </p:cBhvr>
                                    </p:animEffect>
                                  </p:childTnLst>
                                </p:cTn>
                              </p:par>
                            </p:childTnLst>
                          </p:cTn>
                        </p:par>
                        <p:par>
                          <p:cTn id="44" fill="hold">
                            <p:stCondLst>
                              <p:cond delay="3900"/>
                            </p:stCondLst>
                            <p:childTnLst>
                              <p:par>
                                <p:cTn id="45" presetID="10" presetClass="entr" presetSubtype="0" fill="hold" grpId="0" nodeType="afterEffect">
                                  <p:stCondLst>
                                    <p:cond delay="0"/>
                                  </p:stCondLst>
                                  <p:childTnLst>
                                    <p:set>
                                      <p:cBhvr>
                                        <p:cTn id="46" dur="1" fill="hold">
                                          <p:stCondLst>
                                            <p:cond delay="0"/>
                                          </p:stCondLst>
                                        </p:cTn>
                                        <p:tgtEl>
                                          <p:spTgt spid="37"/>
                                        </p:tgtEl>
                                        <p:attrNameLst>
                                          <p:attrName>style.visibility</p:attrName>
                                        </p:attrNameLst>
                                      </p:cBhvr>
                                      <p:to>
                                        <p:strVal val="visible"/>
                                      </p:to>
                                    </p:set>
                                    <p:animEffect transition="in" filter="fade">
                                      <p:cBhvr>
                                        <p:cTn id="47" dur="500"/>
                                        <p:tgtEl>
                                          <p:spTgt spid="37"/>
                                        </p:tgtEl>
                                      </p:cBhvr>
                                    </p:animEffect>
                                  </p:childTnLst>
                                </p:cTn>
                              </p:par>
                              <p:par>
                                <p:cTn id="48" presetID="10" presetClass="entr" presetSubtype="0" fill="hold" grpId="0" nodeType="withEffect" nodePh="1">
                                  <p:stCondLst>
                                    <p:cond delay="0"/>
                                  </p:stCondLst>
                                  <p:endCondLst>
                                    <p:cond evt="begin" delay="0">
                                      <p:tn val="48"/>
                                    </p:cond>
                                  </p:endCondLst>
                                  <p:childTnLst>
                                    <p:set>
                                      <p:cBhvr>
                                        <p:cTn id="49" dur="1" fill="hold">
                                          <p:stCondLst>
                                            <p:cond delay="0"/>
                                          </p:stCondLst>
                                        </p:cTn>
                                        <p:tgtEl>
                                          <p:spTgt spid="6"/>
                                        </p:tgtEl>
                                        <p:attrNameLst>
                                          <p:attrName>style.visibility</p:attrName>
                                        </p:attrNameLst>
                                      </p:cBhvr>
                                      <p:to>
                                        <p:strVal val="visible"/>
                                      </p:to>
                                    </p:set>
                                    <p:animEffect transition="in" filter="fade">
                                      <p:cBhvr>
                                        <p:cTn id="50" dur="200"/>
                                        <p:tgtEl>
                                          <p:spTgt spid="6"/>
                                        </p:tgtEl>
                                      </p:cBhvr>
                                    </p:animEffect>
                                  </p:childTnLst>
                                </p:cTn>
                              </p:par>
                            </p:childTnLst>
                          </p:cTn>
                        </p:par>
                        <p:par>
                          <p:cTn id="51" fill="hold">
                            <p:stCondLst>
                              <p:cond delay="4400"/>
                            </p:stCondLst>
                            <p:childTnLst>
                              <p:par>
                                <p:cTn id="52" presetID="10" presetClass="entr" presetSubtype="0" fill="hold" grpId="0" nodeType="afterEffect">
                                  <p:stCondLst>
                                    <p:cond delay="0"/>
                                  </p:stCondLst>
                                  <p:childTnLst>
                                    <p:set>
                                      <p:cBhvr>
                                        <p:cTn id="53" dur="1" fill="hold">
                                          <p:stCondLst>
                                            <p:cond delay="0"/>
                                          </p:stCondLst>
                                        </p:cTn>
                                        <p:tgtEl>
                                          <p:spTgt spid="38"/>
                                        </p:tgtEl>
                                        <p:attrNameLst>
                                          <p:attrName>style.visibility</p:attrName>
                                        </p:attrNameLst>
                                      </p:cBhvr>
                                      <p:to>
                                        <p:strVal val="visible"/>
                                      </p:to>
                                    </p:set>
                                    <p:animEffect transition="in" filter="fade">
                                      <p:cBhvr>
                                        <p:cTn id="54"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37" grpId="0"/>
      <p:bldP spid="3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smtClean="0"/>
              <a:t>Benefits of App Services</a:t>
            </a:r>
            <a:endParaRPr lang="en-US" sz="4000" dirty="0"/>
          </a:p>
        </p:txBody>
      </p:sp>
      <p:sp>
        <p:nvSpPr>
          <p:cNvPr id="3" name="Content Placeholder 2"/>
          <p:cNvSpPr>
            <a:spLocks noGrp="1"/>
          </p:cNvSpPr>
          <p:nvPr>
            <p:ph sz="quarter" idx="10"/>
          </p:nvPr>
        </p:nvSpPr>
        <p:spPr/>
        <p:txBody>
          <a:bodyPr/>
          <a:lstStyle/>
          <a:p>
            <a:r>
              <a:rPr lang="en-US" sz="2400" dirty="0" smtClean="0"/>
              <a:t>Automatic OS patching</a:t>
            </a:r>
          </a:p>
          <a:p>
            <a:r>
              <a:rPr lang="en-US" sz="2400" dirty="0" smtClean="0"/>
              <a:t>Enterprise-grade security</a:t>
            </a:r>
          </a:p>
          <a:p>
            <a:r>
              <a:rPr lang="en-US" sz="2400" dirty="0" smtClean="0"/>
              <a:t>High availability</a:t>
            </a:r>
          </a:p>
          <a:p>
            <a:pPr lvl="1"/>
            <a:r>
              <a:rPr lang="en-US" sz="2400" dirty="0" smtClean="0"/>
              <a:t>Automated scale out/in</a:t>
            </a:r>
          </a:p>
          <a:p>
            <a:pPr lvl="1"/>
            <a:r>
              <a:rPr lang="en-US" sz="2400" dirty="0" smtClean="0"/>
              <a:t>Built-in load balancing</a:t>
            </a:r>
          </a:p>
          <a:p>
            <a:r>
              <a:rPr lang="en-US" sz="2400" dirty="0" smtClean="0"/>
              <a:t>Supports many languages and platforms</a:t>
            </a:r>
          </a:p>
          <a:p>
            <a:pPr lvl="1"/>
            <a:r>
              <a:rPr lang="en-US" sz="2400" dirty="0" smtClean="0"/>
              <a:t>.NET, Node.js, Python, Ruby and many more</a:t>
            </a:r>
          </a:p>
          <a:p>
            <a:r>
              <a:rPr lang="en-US" sz="2400" dirty="0" smtClean="0"/>
              <a:t>Easy continuous deployment</a:t>
            </a:r>
          </a:p>
          <a:p>
            <a:pPr lvl="1"/>
            <a:r>
              <a:rPr lang="en-US" sz="2400" dirty="0" smtClean="0"/>
              <a:t>Continuous delivery from third-party source control providers</a:t>
            </a:r>
          </a:p>
          <a:p>
            <a:pPr lvl="1"/>
            <a:r>
              <a:rPr lang="en-US" sz="2400" dirty="0" smtClean="0"/>
              <a:t>Built-in </a:t>
            </a:r>
            <a:r>
              <a:rPr lang="en-US" sz="2400" dirty="0" err="1" smtClean="0"/>
              <a:t>Git</a:t>
            </a:r>
            <a:r>
              <a:rPr lang="en-US" sz="2400" dirty="0" smtClean="0"/>
              <a:t> repo</a:t>
            </a:r>
            <a:endParaRPr lang="en-US" sz="2400" dirty="0"/>
          </a:p>
        </p:txBody>
      </p:sp>
    </p:spTree>
    <p:extLst>
      <p:ext uri="{BB962C8B-B14F-4D97-AF65-F5344CB8AC3E}">
        <p14:creationId xmlns:p14="http://schemas.microsoft.com/office/powerpoint/2010/main" val="3753645660"/>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34"/>
          <p:cNvSpPr/>
          <p:nvPr/>
        </p:nvSpPr>
        <p:spPr bwMode="auto">
          <a:xfrm>
            <a:off x="215130" y="4667877"/>
            <a:ext cx="11764366" cy="1512779"/>
          </a:xfrm>
          <a:prstGeom prst="rec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u="sng" dirty="0">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p:nvSpPr>
        <p:spPr bwMode="auto">
          <a:xfrm>
            <a:off x="215130" y="673086"/>
            <a:ext cx="3860252" cy="3899821"/>
          </a:xfrm>
          <a:prstGeom prst="rect">
            <a:avLst/>
          </a:prstGeom>
          <a:solidFill>
            <a:srgbClr val="515151">
              <a:alpha val="5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u="sng" dirty="0">
              <a:gradFill>
                <a:gsLst>
                  <a:gs pos="0">
                    <a:srgbClr val="FFFFFF"/>
                  </a:gs>
                  <a:gs pos="100000">
                    <a:srgbClr val="FFFFFF"/>
                  </a:gs>
                </a:gsLst>
                <a:lin ang="5400000" scaled="0"/>
              </a:gradFill>
              <a:ea typeface="Segoe UI" pitchFamily="34" charset="0"/>
              <a:cs typeface="Segoe UI" pitchFamily="34" charset="0"/>
            </a:endParaRPr>
          </a:p>
        </p:txBody>
      </p:sp>
      <p:sp>
        <p:nvSpPr>
          <p:cNvPr id="48" name="Rectangle 47"/>
          <p:cNvSpPr/>
          <p:nvPr/>
        </p:nvSpPr>
        <p:spPr bwMode="auto">
          <a:xfrm>
            <a:off x="4167187" y="673086"/>
            <a:ext cx="3860252" cy="3899821"/>
          </a:xfrm>
          <a:prstGeom prst="rect">
            <a:avLst/>
          </a:prstGeom>
          <a:solidFill>
            <a:srgbClr val="515151">
              <a:alpha val="5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u="sng" dirty="0">
              <a:gradFill>
                <a:gsLst>
                  <a:gs pos="0">
                    <a:srgbClr val="FFFFFF"/>
                  </a:gs>
                  <a:gs pos="100000">
                    <a:srgbClr val="FFFFFF"/>
                  </a:gs>
                </a:gsLst>
                <a:lin ang="5400000" scaled="0"/>
              </a:gradFill>
              <a:ea typeface="Segoe UI" pitchFamily="34" charset="0"/>
              <a:cs typeface="Segoe UI" pitchFamily="34" charset="0"/>
            </a:endParaRPr>
          </a:p>
        </p:txBody>
      </p:sp>
      <p:sp>
        <p:nvSpPr>
          <p:cNvPr id="49" name="Rectangle 48"/>
          <p:cNvSpPr/>
          <p:nvPr/>
        </p:nvSpPr>
        <p:spPr bwMode="auto">
          <a:xfrm>
            <a:off x="8119244" y="673086"/>
            <a:ext cx="3860252" cy="3899821"/>
          </a:xfrm>
          <a:prstGeom prst="rect">
            <a:avLst/>
          </a:prstGeom>
          <a:solidFill>
            <a:srgbClr val="515151">
              <a:alpha val="5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u="sng" dirty="0">
              <a:gradFill>
                <a:gsLst>
                  <a:gs pos="0">
                    <a:srgbClr val="FFFFFF"/>
                  </a:gs>
                  <a:gs pos="100000">
                    <a:srgbClr val="FFFFFF"/>
                  </a:gs>
                </a:gsLst>
                <a:lin ang="5400000" scaled="0"/>
              </a:gradFill>
              <a:ea typeface="Segoe UI" pitchFamily="34" charset="0"/>
              <a:cs typeface="Segoe UI" pitchFamily="34" charset="0"/>
            </a:endParaRPr>
          </a:p>
        </p:txBody>
      </p:sp>
      <p:grpSp>
        <p:nvGrpSpPr>
          <p:cNvPr id="101" name="Group 100"/>
          <p:cNvGrpSpPr/>
          <p:nvPr/>
        </p:nvGrpSpPr>
        <p:grpSpPr>
          <a:xfrm>
            <a:off x="418336" y="811842"/>
            <a:ext cx="3154702" cy="725263"/>
            <a:chOff x="426724" y="414669"/>
            <a:chExt cx="3217960" cy="739806"/>
          </a:xfrm>
        </p:grpSpPr>
        <p:sp>
          <p:nvSpPr>
            <p:cNvPr id="23" name="TextBox 22"/>
            <p:cNvSpPr txBox="1"/>
            <p:nvPr/>
          </p:nvSpPr>
          <p:spPr>
            <a:xfrm>
              <a:off x="1060347" y="414669"/>
              <a:ext cx="2584337" cy="739806"/>
            </a:xfrm>
            <a:prstGeom prst="hexagon">
              <a:avLst/>
            </a:prstGeom>
            <a:noFill/>
          </p:spPr>
          <p:txBody>
            <a:bodyPr wrap="square" rtlCol="0">
              <a:spAutoFit/>
            </a:bodyPr>
            <a:lstStyle/>
            <a:p>
              <a:pPr defTabSz="896386">
                <a:defRPr/>
              </a:pPr>
              <a:r>
                <a:rPr lang="en-US" sz="3137" kern="0" dirty="0">
                  <a:solidFill>
                    <a:srgbClr val="FFFFFF"/>
                  </a:solidFill>
                  <a:latin typeface="+mj-lt"/>
                  <a:cs typeface="Segoe UI Semilight" panose="020B0402040204020203" pitchFamily="34" charset="0"/>
                </a:rPr>
                <a:t>Web Apps</a:t>
              </a:r>
            </a:p>
          </p:txBody>
        </p:sp>
        <p:pic>
          <p:nvPicPr>
            <p:cNvPr id="32" name="Picture 31"/>
            <p:cNvPicPr>
              <a:picLocks noChangeAspect="1"/>
            </p:cNvPicPr>
            <p:nvPr/>
          </p:nvPicPr>
          <p:blipFill>
            <a:blip r:embed="rId3"/>
            <a:stretch>
              <a:fillRect/>
            </a:stretch>
          </p:blipFill>
          <p:spPr>
            <a:xfrm>
              <a:off x="426724" y="438523"/>
              <a:ext cx="724385" cy="707495"/>
            </a:xfrm>
            <a:prstGeom prst="rect">
              <a:avLst/>
            </a:prstGeom>
          </p:spPr>
        </p:pic>
      </p:grpSp>
      <p:grpSp>
        <p:nvGrpSpPr>
          <p:cNvPr id="102" name="Group 101"/>
          <p:cNvGrpSpPr/>
          <p:nvPr/>
        </p:nvGrpSpPr>
        <p:grpSpPr>
          <a:xfrm>
            <a:off x="4366480" y="825635"/>
            <a:ext cx="2952308" cy="712772"/>
            <a:chOff x="4522860" y="428738"/>
            <a:chExt cx="3011508" cy="727065"/>
          </a:xfrm>
        </p:grpSpPr>
        <p:sp>
          <p:nvSpPr>
            <p:cNvPr id="27" name="TextBox 26"/>
            <p:cNvSpPr txBox="1"/>
            <p:nvPr/>
          </p:nvSpPr>
          <p:spPr>
            <a:xfrm>
              <a:off x="5301290" y="492613"/>
              <a:ext cx="2233078" cy="584775"/>
            </a:xfrm>
            <a:prstGeom prst="rect">
              <a:avLst/>
            </a:prstGeom>
            <a:noFill/>
          </p:spPr>
          <p:txBody>
            <a:bodyPr wrap="square" rtlCol="0">
              <a:spAutoFit/>
            </a:bodyPr>
            <a:lstStyle/>
            <a:p>
              <a:pPr defTabSz="896386">
                <a:defRPr/>
              </a:pPr>
              <a:r>
                <a:rPr lang="en-US" sz="3137" kern="0" dirty="0">
                  <a:solidFill>
                    <a:srgbClr val="FFFFFF"/>
                  </a:solidFill>
                  <a:latin typeface="+mj-lt"/>
                  <a:cs typeface="Segoe UI Semilight" panose="020B0402040204020203" pitchFamily="34" charset="0"/>
                </a:rPr>
                <a:t>Logic Apps</a:t>
              </a:r>
            </a:p>
          </p:txBody>
        </p:sp>
        <p:pic>
          <p:nvPicPr>
            <p:cNvPr id="34" name="Picture 33"/>
            <p:cNvPicPr>
              <a:picLocks noChangeAspect="1"/>
            </p:cNvPicPr>
            <p:nvPr/>
          </p:nvPicPr>
          <p:blipFill>
            <a:blip r:embed="rId4"/>
            <a:stretch>
              <a:fillRect/>
            </a:stretch>
          </p:blipFill>
          <p:spPr>
            <a:xfrm>
              <a:off x="4522860" y="428738"/>
              <a:ext cx="727877" cy="727065"/>
            </a:xfrm>
            <a:prstGeom prst="rect">
              <a:avLst/>
            </a:prstGeom>
          </p:spPr>
        </p:pic>
      </p:grpSp>
      <p:grpSp>
        <p:nvGrpSpPr>
          <p:cNvPr id="103" name="Group 102"/>
          <p:cNvGrpSpPr/>
          <p:nvPr/>
        </p:nvGrpSpPr>
        <p:grpSpPr>
          <a:xfrm>
            <a:off x="8331594" y="825884"/>
            <a:ext cx="3393621" cy="787583"/>
            <a:chOff x="8498659" y="428993"/>
            <a:chExt cx="3461670" cy="803375"/>
          </a:xfrm>
        </p:grpSpPr>
        <p:sp>
          <p:nvSpPr>
            <p:cNvPr id="19" name="TextBox 18"/>
            <p:cNvSpPr txBox="1"/>
            <p:nvPr/>
          </p:nvSpPr>
          <p:spPr>
            <a:xfrm>
              <a:off x="9167121" y="503908"/>
              <a:ext cx="2793208" cy="728460"/>
            </a:xfrm>
            <a:prstGeom prst="flowChartOffpageConnector">
              <a:avLst/>
            </a:prstGeom>
            <a:noFill/>
          </p:spPr>
          <p:txBody>
            <a:bodyPr wrap="square" rtlCol="0">
              <a:spAutoFit/>
            </a:bodyPr>
            <a:lstStyle/>
            <a:p>
              <a:pPr defTabSz="896386">
                <a:defRPr/>
              </a:pPr>
              <a:r>
                <a:rPr lang="en-US" sz="3137" kern="0" dirty="0">
                  <a:solidFill>
                    <a:srgbClr val="FFFFFF"/>
                  </a:solidFill>
                  <a:latin typeface="+mj-lt"/>
                  <a:cs typeface="Segoe UI Semilight" panose="020B0402040204020203" pitchFamily="34" charset="0"/>
                </a:rPr>
                <a:t>Mobile Apps</a:t>
              </a:r>
            </a:p>
          </p:txBody>
        </p:sp>
        <p:pic>
          <p:nvPicPr>
            <p:cNvPr id="36" name="Picture 35"/>
            <p:cNvPicPr>
              <a:picLocks noChangeAspect="1"/>
            </p:cNvPicPr>
            <p:nvPr/>
          </p:nvPicPr>
          <p:blipFill>
            <a:blip r:embed="rId5"/>
            <a:stretch>
              <a:fillRect/>
            </a:stretch>
          </p:blipFill>
          <p:spPr>
            <a:xfrm>
              <a:off x="8498659" y="428993"/>
              <a:ext cx="505992" cy="726554"/>
            </a:xfrm>
            <a:prstGeom prst="rect">
              <a:avLst/>
            </a:prstGeom>
          </p:spPr>
        </p:pic>
      </p:grpSp>
      <p:grpSp>
        <p:nvGrpSpPr>
          <p:cNvPr id="104" name="Group 103"/>
          <p:cNvGrpSpPr/>
          <p:nvPr/>
        </p:nvGrpSpPr>
        <p:grpSpPr>
          <a:xfrm>
            <a:off x="485912" y="4984839"/>
            <a:ext cx="2588977" cy="815763"/>
            <a:chOff x="495655" y="4578565"/>
            <a:chExt cx="2640891" cy="832121"/>
          </a:xfrm>
        </p:grpSpPr>
        <p:pic>
          <p:nvPicPr>
            <p:cNvPr id="37" name="Picture 3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95655" y="4578565"/>
              <a:ext cx="832121" cy="832121"/>
            </a:xfrm>
            <a:prstGeom prst="rect">
              <a:avLst/>
            </a:prstGeom>
            <a:noFill/>
          </p:spPr>
        </p:pic>
        <p:sp>
          <p:nvSpPr>
            <p:cNvPr id="38" name="TextBox 37"/>
            <p:cNvSpPr txBox="1"/>
            <p:nvPr/>
          </p:nvSpPr>
          <p:spPr>
            <a:xfrm>
              <a:off x="1347440" y="4622500"/>
              <a:ext cx="1789106" cy="728460"/>
            </a:xfrm>
            <a:prstGeom prst="flowChartOffpageConnector">
              <a:avLst/>
            </a:prstGeom>
            <a:noFill/>
          </p:spPr>
          <p:txBody>
            <a:bodyPr wrap="square" rtlCol="0">
              <a:spAutoFit/>
            </a:bodyPr>
            <a:lstStyle/>
            <a:p>
              <a:pPr defTabSz="896386">
                <a:defRPr/>
              </a:pPr>
              <a:r>
                <a:rPr lang="en-US" sz="3137" kern="0" dirty="0">
                  <a:solidFill>
                    <a:srgbClr val="FFFFFF"/>
                  </a:solidFill>
                  <a:latin typeface="+mj-lt"/>
                  <a:cs typeface="Segoe UI Semilight" panose="020B0402040204020203" pitchFamily="34" charset="0"/>
                </a:rPr>
                <a:t>API Apps</a:t>
              </a:r>
            </a:p>
          </p:txBody>
        </p:sp>
      </p:grpSp>
      <p:grpSp>
        <p:nvGrpSpPr>
          <p:cNvPr id="5" name="Group 4"/>
          <p:cNvGrpSpPr/>
          <p:nvPr/>
        </p:nvGrpSpPr>
        <p:grpSpPr>
          <a:xfrm>
            <a:off x="5578422" y="4878398"/>
            <a:ext cx="1108608" cy="1108608"/>
            <a:chOff x="2336344" y="2754223"/>
            <a:chExt cx="739365" cy="739365"/>
          </a:xfrm>
        </p:grpSpPr>
        <p:sp>
          <p:nvSpPr>
            <p:cNvPr id="4" name="Rectangle 3"/>
            <p:cNvSpPr/>
            <p:nvPr/>
          </p:nvSpPr>
          <p:spPr bwMode="auto">
            <a:xfrm>
              <a:off x="2336344" y="2754223"/>
              <a:ext cx="739365" cy="739365"/>
            </a:xfrm>
            <a:prstGeom prst="rect">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3529" dirty="0" err="1">
                <a:gradFill>
                  <a:gsLst>
                    <a:gs pos="0">
                      <a:srgbClr val="FFFFFF"/>
                    </a:gs>
                    <a:gs pos="100000">
                      <a:srgbClr val="FFFFFF"/>
                    </a:gs>
                  </a:gsLst>
                  <a:lin ang="5400000" scaled="0"/>
                </a:gradFill>
                <a:ea typeface="Segoe UI" pitchFamily="34" charset="0"/>
                <a:cs typeface="Segoe UI" pitchFamily="34" charset="0"/>
              </a:endParaRPr>
            </a:p>
          </p:txBody>
        </p:sp>
        <p:pic>
          <p:nvPicPr>
            <p:cNvPr id="28" name="Picture 2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485332" y="2908781"/>
              <a:ext cx="433482" cy="433482"/>
            </a:xfrm>
            <a:prstGeom prst="rect">
              <a:avLst/>
            </a:prstGeom>
          </p:spPr>
        </p:pic>
      </p:grpSp>
      <p:grpSp>
        <p:nvGrpSpPr>
          <p:cNvPr id="7" name="Group 6"/>
          <p:cNvGrpSpPr/>
          <p:nvPr/>
        </p:nvGrpSpPr>
        <p:grpSpPr>
          <a:xfrm>
            <a:off x="6841667" y="4878398"/>
            <a:ext cx="1108608" cy="1108608"/>
            <a:chOff x="2579844" y="2146998"/>
            <a:chExt cx="739365" cy="739365"/>
          </a:xfrm>
        </p:grpSpPr>
        <p:sp>
          <p:nvSpPr>
            <p:cNvPr id="39" name="Rectangle 38"/>
            <p:cNvSpPr/>
            <p:nvPr/>
          </p:nvSpPr>
          <p:spPr bwMode="auto">
            <a:xfrm>
              <a:off x="2579844" y="2146998"/>
              <a:ext cx="739365" cy="739365"/>
            </a:xfrm>
            <a:prstGeom prst="rect">
              <a:avLst/>
            </a:prstGeom>
            <a:solidFill>
              <a:srgbClr val="FF66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3529" dirty="0" err="1">
                <a:gradFill>
                  <a:gsLst>
                    <a:gs pos="0">
                      <a:srgbClr val="FFFFFF"/>
                    </a:gs>
                    <a:gs pos="100000">
                      <a:srgbClr val="FFFFFF"/>
                    </a:gs>
                  </a:gsLst>
                  <a:lin ang="5400000" scaled="0"/>
                </a:gradFill>
                <a:ea typeface="Segoe UI" pitchFamily="34" charset="0"/>
                <a:cs typeface="Segoe UI" pitchFamily="34" charset="0"/>
              </a:endParaRPr>
            </a:p>
          </p:txBody>
        </p:sp>
        <p:pic>
          <p:nvPicPr>
            <p:cNvPr id="41" name="Picture 4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643725" y="2230481"/>
              <a:ext cx="554882" cy="554882"/>
            </a:xfrm>
            <a:prstGeom prst="rect">
              <a:avLst/>
            </a:prstGeom>
          </p:spPr>
        </p:pic>
      </p:grpSp>
      <p:sp>
        <p:nvSpPr>
          <p:cNvPr id="45" name="Rectangle 44"/>
          <p:cNvSpPr/>
          <p:nvPr/>
        </p:nvSpPr>
        <p:spPr bwMode="auto">
          <a:xfrm>
            <a:off x="9316690" y="4878398"/>
            <a:ext cx="1108608" cy="1108608"/>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b="1" dirty="0">
                <a:gradFill>
                  <a:gsLst>
                    <a:gs pos="0">
                      <a:srgbClr val="FFFFFF"/>
                    </a:gs>
                    <a:gs pos="100000">
                      <a:srgbClr val="FFFFFF"/>
                    </a:gs>
                  </a:gsLst>
                  <a:lin ang="5400000" scaled="0"/>
                </a:gradFill>
                <a:ea typeface="Segoe UI" pitchFamily="34" charset="0"/>
                <a:cs typeface="Segoe UI" pitchFamily="34" charset="0"/>
              </a:rPr>
              <a:t>http</a:t>
            </a:r>
          </a:p>
        </p:txBody>
      </p:sp>
      <p:sp>
        <p:nvSpPr>
          <p:cNvPr id="47" name="Rectangle 46"/>
          <p:cNvSpPr/>
          <p:nvPr/>
        </p:nvSpPr>
        <p:spPr bwMode="auto">
          <a:xfrm>
            <a:off x="10563106" y="4878398"/>
            <a:ext cx="1108608" cy="1108608"/>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b="1" dirty="0">
                <a:gradFill>
                  <a:gsLst>
                    <a:gs pos="0">
                      <a:srgbClr val="FFFFFF"/>
                    </a:gs>
                    <a:gs pos="100000">
                      <a:srgbClr val="FFFFFF"/>
                    </a:gs>
                  </a:gsLst>
                  <a:lin ang="5400000" scaled="0"/>
                </a:gradFill>
                <a:ea typeface="Segoe UI" pitchFamily="34" charset="0"/>
                <a:cs typeface="Segoe UI" pitchFamily="34" charset="0"/>
              </a:rPr>
              <a:t>SQL</a:t>
            </a:r>
          </a:p>
        </p:txBody>
      </p:sp>
      <p:grpSp>
        <p:nvGrpSpPr>
          <p:cNvPr id="50" name="Group 49"/>
          <p:cNvGrpSpPr/>
          <p:nvPr/>
        </p:nvGrpSpPr>
        <p:grpSpPr>
          <a:xfrm>
            <a:off x="1516471" y="2062068"/>
            <a:ext cx="1229068" cy="1253508"/>
            <a:chOff x="477568" y="1073442"/>
            <a:chExt cx="1253713" cy="1278643"/>
          </a:xfrm>
        </p:grpSpPr>
        <p:pic>
          <p:nvPicPr>
            <p:cNvPr id="51" name="Picture 50"/>
            <p:cNvPicPr>
              <a:picLocks noChangeAspect="1"/>
            </p:cNvPicPr>
            <p:nvPr/>
          </p:nvPicPr>
          <p:blipFill>
            <a:blip r:embed="rId9"/>
            <a:stretch>
              <a:fillRect/>
            </a:stretch>
          </p:blipFill>
          <p:spPr>
            <a:xfrm>
              <a:off x="477568" y="1073442"/>
              <a:ext cx="1247342" cy="910893"/>
            </a:xfrm>
            <a:prstGeom prst="rect">
              <a:avLst/>
            </a:prstGeom>
          </p:spPr>
        </p:pic>
        <p:sp>
          <p:nvSpPr>
            <p:cNvPr id="52" name="TextBox 51"/>
            <p:cNvSpPr txBox="1"/>
            <p:nvPr/>
          </p:nvSpPr>
          <p:spPr>
            <a:xfrm>
              <a:off x="485042" y="2044308"/>
              <a:ext cx="1246239" cy="307777"/>
            </a:xfrm>
            <a:prstGeom prst="rect">
              <a:avLst/>
            </a:prstGeom>
            <a:noFill/>
          </p:spPr>
          <p:txBody>
            <a:bodyPr wrap="none" rtlCol="0">
              <a:spAutoFit/>
            </a:bodyPr>
            <a:lstStyle/>
            <a:p>
              <a:pPr algn="ctr"/>
              <a:r>
                <a:rPr lang="en-US" sz="1372" dirty="0">
                  <a:latin typeface="Segoe UI Semilight" panose="020B0402040204020203" pitchFamily="34" charset="0"/>
                  <a:cs typeface="Segoe UI Semilight" panose="020B0402040204020203" pitchFamily="34" charset="0"/>
                </a:rPr>
                <a:t>Customer site</a:t>
              </a:r>
            </a:p>
          </p:txBody>
        </p:sp>
      </p:grpSp>
      <p:grpSp>
        <p:nvGrpSpPr>
          <p:cNvPr id="105" name="Group 104"/>
          <p:cNvGrpSpPr/>
          <p:nvPr/>
        </p:nvGrpSpPr>
        <p:grpSpPr>
          <a:xfrm>
            <a:off x="10076406" y="1638188"/>
            <a:ext cx="1648809" cy="1288418"/>
            <a:chOff x="8541538" y="1655866"/>
            <a:chExt cx="1681871" cy="1314253"/>
          </a:xfrm>
        </p:grpSpPr>
        <p:sp>
          <p:nvSpPr>
            <p:cNvPr id="58" name="TextBox 57"/>
            <p:cNvSpPr txBox="1"/>
            <p:nvPr/>
          </p:nvSpPr>
          <p:spPr>
            <a:xfrm>
              <a:off x="8541538" y="2662342"/>
              <a:ext cx="1681871" cy="307777"/>
            </a:xfrm>
            <a:prstGeom prst="rect">
              <a:avLst/>
            </a:prstGeom>
            <a:noFill/>
          </p:spPr>
          <p:txBody>
            <a:bodyPr wrap="none" rtlCol="0">
              <a:spAutoFit/>
            </a:bodyPr>
            <a:lstStyle/>
            <a:p>
              <a:pPr algn="ctr"/>
              <a:r>
                <a:rPr lang="en-US" sz="1372" dirty="0">
                  <a:latin typeface="Segoe UI Semilight" panose="020B0402040204020203" pitchFamily="34" charset="0"/>
                  <a:cs typeface="Segoe UI Semilight" panose="020B0402040204020203" pitchFamily="34" charset="0"/>
                </a:rPr>
                <a:t>Administration App</a:t>
              </a:r>
            </a:p>
          </p:txBody>
        </p:sp>
        <p:pic>
          <p:nvPicPr>
            <p:cNvPr id="60" name="Picture 59"/>
            <p:cNvPicPr>
              <a:picLocks noChangeAspect="1"/>
            </p:cNvPicPr>
            <p:nvPr/>
          </p:nvPicPr>
          <p:blipFill>
            <a:blip r:embed="rId10"/>
            <a:stretch>
              <a:fillRect/>
            </a:stretch>
          </p:blipFill>
          <p:spPr>
            <a:xfrm>
              <a:off x="8704373" y="1655866"/>
              <a:ext cx="1341232" cy="904858"/>
            </a:xfrm>
            <a:prstGeom prst="rect">
              <a:avLst/>
            </a:prstGeom>
          </p:spPr>
        </p:pic>
      </p:grpSp>
      <p:grpSp>
        <p:nvGrpSpPr>
          <p:cNvPr id="120" name="Group 119"/>
          <p:cNvGrpSpPr/>
          <p:nvPr/>
        </p:nvGrpSpPr>
        <p:grpSpPr>
          <a:xfrm>
            <a:off x="5337276" y="2064283"/>
            <a:ext cx="1508380" cy="1253508"/>
            <a:chOff x="5444299" y="1692224"/>
            <a:chExt cx="1538626" cy="1278643"/>
          </a:xfrm>
        </p:grpSpPr>
        <p:sp>
          <p:nvSpPr>
            <p:cNvPr id="63" name="TextBox 62"/>
            <p:cNvSpPr txBox="1"/>
            <p:nvPr/>
          </p:nvSpPr>
          <p:spPr>
            <a:xfrm>
              <a:off x="5444299" y="2663090"/>
              <a:ext cx="1538626" cy="307777"/>
            </a:xfrm>
            <a:prstGeom prst="rect">
              <a:avLst/>
            </a:prstGeom>
            <a:noFill/>
          </p:spPr>
          <p:txBody>
            <a:bodyPr wrap="none" rtlCol="0">
              <a:spAutoFit/>
            </a:bodyPr>
            <a:lstStyle/>
            <a:p>
              <a:pPr algn="ctr"/>
              <a:r>
                <a:rPr lang="en-US" sz="1372" dirty="0">
                  <a:latin typeface="Segoe UI Semilight" panose="020B0402040204020203" pitchFamily="34" charset="0"/>
                  <a:cs typeface="Segoe UI Semilight" panose="020B0402040204020203" pitchFamily="34" charset="0"/>
                </a:rPr>
                <a:t>Order Completed</a:t>
              </a:r>
            </a:p>
          </p:txBody>
        </p:sp>
        <p:grpSp>
          <p:nvGrpSpPr>
            <p:cNvPr id="12" name="Group 11"/>
            <p:cNvGrpSpPr/>
            <p:nvPr/>
          </p:nvGrpSpPr>
          <p:grpSpPr>
            <a:xfrm>
              <a:off x="5589940" y="1692224"/>
              <a:ext cx="1247342" cy="910893"/>
              <a:chOff x="4717731" y="1692224"/>
              <a:chExt cx="1247342" cy="910893"/>
            </a:xfrm>
          </p:grpSpPr>
          <p:pic>
            <p:nvPicPr>
              <p:cNvPr id="62" name="Picture 61"/>
              <p:cNvPicPr>
                <a:picLocks noChangeAspect="1"/>
              </p:cNvPicPr>
              <p:nvPr/>
            </p:nvPicPr>
            <p:blipFill>
              <a:blip r:embed="rId9"/>
              <a:stretch>
                <a:fillRect/>
              </a:stretch>
            </p:blipFill>
            <p:spPr>
              <a:xfrm>
                <a:off x="4717731" y="1692224"/>
                <a:ext cx="1247342" cy="910893"/>
              </a:xfrm>
              <a:prstGeom prst="rect">
                <a:avLst/>
              </a:prstGeom>
            </p:spPr>
          </p:pic>
          <p:sp>
            <p:nvSpPr>
              <p:cNvPr id="11" name="Rectangle 10"/>
              <p:cNvSpPr/>
              <p:nvPr/>
            </p:nvSpPr>
            <p:spPr bwMode="auto">
              <a:xfrm>
                <a:off x="4747968" y="1863365"/>
                <a:ext cx="1181492" cy="697583"/>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grpSp>
        <p:grpSp>
          <p:nvGrpSpPr>
            <p:cNvPr id="116" name="Group 115"/>
            <p:cNvGrpSpPr/>
            <p:nvPr/>
          </p:nvGrpSpPr>
          <p:grpSpPr>
            <a:xfrm>
              <a:off x="5691444" y="2004349"/>
              <a:ext cx="138794" cy="303798"/>
              <a:chOff x="5691444" y="2004349"/>
              <a:chExt cx="138794" cy="303798"/>
            </a:xfrm>
          </p:grpSpPr>
          <p:sp>
            <p:nvSpPr>
              <p:cNvPr id="77" name="Rectangle 76"/>
              <p:cNvSpPr/>
              <p:nvPr/>
            </p:nvSpPr>
            <p:spPr bwMode="auto">
              <a:xfrm>
                <a:off x="5691444" y="2006138"/>
                <a:ext cx="138794" cy="30200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3529" dirty="0" err="1">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sp>
            <p:nvSpPr>
              <p:cNvPr id="106" name="Rectangle 105"/>
              <p:cNvSpPr/>
              <p:nvPr/>
            </p:nvSpPr>
            <p:spPr bwMode="auto">
              <a:xfrm>
                <a:off x="5691444" y="2004349"/>
                <a:ext cx="138794" cy="45719"/>
              </a:xfrm>
              <a:prstGeom prst="rect">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3529" dirty="0" err="1">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grpSp>
        <p:grpSp>
          <p:nvGrpSpPr>
            <p:cNvPr id="115" name="Group 114"/>
            <p:cNvGrpSpPr/>
            <p:nvPr/>
          </p:nvGrpSpPr>
          <p:grpSpPr>
            <a:xfrm>
              <a:off x="5913082" y="2004349"/>
              <a:ext cx="138794" cy="303798"/>
              <a:chOff x="5891187" y="2004349"/>
              <a:chExt cx="138794" cy="303798"/>
            </a:xfrm>
          </p:grpSpPr>
          <p:sp>
            <p:nvSpPr>
              <p:cNvPr id="78" name="Rectangle 77"/>
              <p:cNvSpPr/>
              <p:nvPr/>
            </p:nvSpPr>
            <p:spPr bwMode="auto">
              <a:xfrm>
                <a:off x="5891187" y="2006138"/>
                <a:ext cx="138794" cy="30200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3529" dirty="0" err="1">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sp>
            <p:nvSpPr>
              <p:cNvPr id="107" name="Rectangle 106"/>
              <p:cNvSpPr/>
              <p:nvPr/>
            </p:nvSpPr>
            <p:spPr bwMode="auto">
              <a:xfrm>
                <a:off x="5891187" y="2004349"/>
                <a:ext cx="138794" cy="45719"/>
              </a:xfrm>
              <a:prstGeom prst="rect">
                <a:avLst/>
              </a:prstGeom>
              <a:solidFill>
                <a:srgbClr val="FF66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3529" dirty="0" err="1">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grpSp>
        <p:grpSp>
          <p:nvGrpSpPr>
            <p:cNvPr id="114" name="Group 113"/>
            <p:cNvGrpSpPr/>
            <p:nvPr/>
          </p:nvGrpSpPr>
          <p:grpSpPr>
            <a:xfrm>
              <a:off x="6134720" y="2004349"/>
              <a:ext cx="138794" cy="303798"/>
              <a:chOff x="6090930" y="2004349"/>
              <a:chExt cx="138794" cy="303798"/>
            </a:xfrm>
          </p:grpSpPr>
          <p:sp>
            <p:nvSpPr>
              <p:cNvPr id="79" name="Rectangle 78"/>
              <p:cNvSpPr/>
              <p:nvPr/>
            </p:nvSpPr>
            <p:spPr bwMode="auto">
              <a:xfrm>
                <a:off x="6090930" y="2006138"/>
                <a:ext cx="138794" cy="30200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3529" dirty="0" err="1">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sp>
            <p:nvSpPr>
              <p:cNvPr id="108" name="Rectangle 107"/>
              <p:cNvSpPr/>
              <p:nvPr/>
            </p:nvSpPr>
            <p:spPr bwMode="auto">
              <a:xfrm>
                <a:off x="6090930" y="2004349"/>
                <a:ext cx="138794" cy="45719"/>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3529" dirty="0" err="1">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grpSp>
        <p:grpSp>
          <p:nvGrpSpPr>
            <p:cNvPr id="113" name="Group 112"/>
            <p:cNvGrpSpPr/>
            <p:nvPr/>
          </p:nvGrpSpPr>
          <p:grpSpPr>
            <a:xfrm>
              <a:off x="6356358" y="2004349"/>
              <a:ext cx="138793" cy="303798"/>
              <a:chOff x="6290673" y="2004349"/>
              <a:chExt cx="138793" cy="303798"/>
            </a:xfrm>
          </p:grpSpPr>
          <p:sp>
            <p:nvSpPr>
              <p:cNvPr id="80" name="Rectangle 79"/>
              <p:cNvSpPr/>
              <p:nvPr/>
            </p:nvSpPr>
            <p:spPr bwMode="auto">
              <a:xfrm>
                <a:off x="6290673" y="2006138"/>
                <a:ext cx="138793" cy="30200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961" dirty="0">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sp>
            <p:nvSpPr>
              <p:cNvPr id="109" name="Rectangle 108"/>
              <p:cNvSpPr/>
              <p:nvPr/>
            </p:nvSpPr>
            <p:spPr bwMode="auto">
              <a:xfrm>
                <a:off x="6290673" y="2004349"/>
                <a:ext cx="138793" cy="45719"/>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961" dirty="0">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grpSp>
        <p:grpSp>
          <p:nvGrpSpPr>
            <p:cNvPr id="112" name="Group 111"/>
            <p:cNvGrpSpPr/>
            <p:nvPr/>
          </p:nvGrpSpPr>
          <p:grpSpPr>
            <a:xfrm>
              <a:off x="6577994" y="2004349"/>
              <a:ext cx="138793" cy="303798"/>
              <a:chOff x="6490416" y="2004349"/>
              <a:chExt cx="138793" cy="303798"/>
            </a:xfrm>
          </p:grpSpPr>
          <p:sp>
            <p:nvSpPr>
              <p:cNvPr id="81" name="Rectangle 80"/>
              <p:cNvSpPr/>
              <p:nvPr/>
            </p:nvSpPr>
            <p:spPr bwMode="auto">
              <a:xfrm>
                <a:off x="6490416" y="2006138"/>
                <a:ext cx="138793" cy="30200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961" dirty="0">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sp>
            <p:nvSpPr>
              <p:cNvPr id="110" name="Rectangle 109"/>
              <p:cNvSpPr/>
              <p:nvPr/>
            </p:nvSpPr>
            <p:spPr bwMode="auto">
              <a:xfrm>
                <a:off x="6490416" y="2004349"/>
                <a:ext cx="138793" cy="45719"/>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961" dirty="0">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grpSp>
        <p:sp>
          <p:nvSpPr>
            <p:cNvPr id="111" name="Chevron 110"/>
            <p:cNvSpPr/>
            <p:nvPr/>
          </p:nvSpPr>
          <p:spPr bwMode="auto">
            <a:xfrm>
              <a:off x="5846949" y="2144789"/>
              <a:ext cx="51415" cy="51415"/>
            </a:xfrm>
            <a:prstGeom prst="chevron">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sp>
          <p:nvSpPr>
            <p:cNvPr id="117" name="Chevron 116"/>
            <p:cNvSpPr/>
            <p:nvPr/>
          </p:nvSpPr>
          <p:spPr bwMode="auto">
            <a:xfrm>
              <a:off x="6067607" y="2144789"/>
              <a:ext cx="51415" cy="51415"/>
            </a:xfrm>
            <a:prstGeom prst="chevron">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sp>
          <p:nvSpPr>
            <p:cNvPr id="118" name="Chevron 117"/>
            <p:cNvSpPr/>
            <p:nvPr/>
          </p:nvSpPr>
          <p:spPr bwMode="auto">
            <a:xfrm>
              <a:off x="6288265" y="2144789"/>
              <a:ext cx="51415" cy="51415"/>
            </a:xfrm>
            <a:prstGeom prst="chevron">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sp>
          <p:nvSpPr>
            <p:cNvPr id="119" name="Chevron 118"/>
            <p:cNvSpPr/>
            <p:nvPr/>
          </p:nvSpPr>
          <p:spPr bwMode="auto">
            <a:xfrm>
              <a:off x="6508924" y="2144789"/>
              <a:ext cx="51415" cy="51415"/>
            </a:xfrm>
            <a:prstGeom prst="chevron">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grpSp>
      <p:pic>
        <p:nvPicPr>
          <p:cNvPr id="66" name="Picture 65"/>
          <p:cNvPicPr>
            <a:picLocks noChangeAspect="1"/>
          </p:cNvPicPr>
          <p:nvPr/>
        </p:nvPicPr>
        <p:blipFill>
          <a:blip r:embed="rId10"/>
          <a:stretch>
            <a:fillRect/>
          </a:stretch>
        </p:blipFill>
        <p:spPr>
          <a:xfrm>
            <a:off x="8331594" y="2647748"/>
            <a:ext cx="1314866" cy="887070"/>
          </a:xfrm>
          <a:prstGeom prst="rect">
            <a:avLst/>
          </a:prstGeom>
        </p:spPr>
      </p:pic>
      <p:pic>
        <p:nvPicPr>
          <p:cNvPr id="72" name="Picture 71"/>
          <p:cNvPicPr>
            <a:picLocks noChangeAspect="1"/>
          </p:cNvPicPr>
          <p:nvPr/>
        </p:nvPicPr>
        <p:blipFill>
          <a:blip r:embed="rId10"/>
          <a:stretch>
            <a:fillRect/>
          </a:stretch>
        </p:blipFill>
        <p:spPr>
          <a:xfrm>
            <a:off x="8519643" y="2812426"/>
            <a:ext cx="1314866" cy="887070"/>
          </a:xfrm>
          <a:prstGeom prst="rect">
            <a:avLst/>
          </a:prstGeom>
        </p:spPr>
      </p:pic>
      <p:grpSp>
        <p:nvGrpSpPr>
          <p:cNvPr id="67" name="Group 66"/>
          <p:cNvGrpSpPr/>
          <p:nvPr/>
        </p:nvGrpSpPr>
        <p:grpSpPr>
          <a:xfrm>
            <a:off x="8732972" y="2949252"/>
            <a:ext cx="1314866" cy="1288418"/>
            <a:chOff x="8704373" y="1655866"/>
            <a:chExt cx="1341232" cy="1314253"/>
          </a:xfrm>
        </p:grpSpPr>
        <p:sp>
          <p:nvSpPr>
            <p:cNvPr id="68" name="TextBox 67"/>
            <p:cNvSpPr txBox="1"/>
            <p:nvPr/>
          </p:nvSpPr>
          <p:spPr>
            <a:xfrm>
              <a:off x="8731399" y="2662342"/>
              <a:ext cx="1302151" cy="307777"/>
            </a:xfrm>
            <a:prstGeom prst="rect">
              <a:avLst/>
            </a:prstGeom>
            <a:noFill/>
          </p:spPr>
          <p:txBody>
            <a:bodyPr wrap="none" rtlCol="0">
              <a:spAutoFit/>
            </a:bodyPr>
            <a:lstStyle/>
            <a:p>
              <a:pPr algn="ctr"/>
              <a:r>
                <a:rPr lang="en-US" sz="1372" dirty="0">
                  <a:latin typeface="Segoe UI Semilight" panose="020B0402040204020203" pitchFamily="34" charset="0"/>
                  <a:cs typeface="Segoe UI Semilight" panose="020B0402040204020203" pitchFamily="34" charset="0"/>
                </a:rPr>
                <a:t>Customer App</a:t>
              </a:r>
            </a:p>
          </p:txBody>
        </p:sp>
        <p:pic>
          <p:nvPicPr>
            <p:cNvPr id="69" name="Picture 68"/>
            <p:cNvPicPr>
              <a:picLocks noChangeAspect="1"/>
            </p:cNvPicPr>
            <p:nvPr/>
          </p:nvPicPr>
          <p:blipFill>
            <a:blip r:embed="rId10"/>
            <a:stretch>
              <a:fillRect/>
            </a:stretch>
          </p:blipFill>
          <p:spPr>
            <a:xfrm>
              <a:off x="8704373" y="1655866"/>
              <a:ext cx="1341232" cy="904858"/>
            </a:xfrm>
            <a:prstGeom prst="rect">
              <a:avLst/>
            </a:prstGeom>
          </p:spPr>
        </p:pic>
      </p:grpSp>
      <p:grpSp>
        <p:nvGrpSpPr>
          <p:cNvPr id="8" name="Group 7"/>
          <p:cNvGrpSpPr/>
          <p:nvPr/>
        </p:nvGrpSpPr>
        <p:grpSpPr>
          <a:xfrm>
            <a:off x="8070275" y="4878398"/>
            <a:ext cx="1111290" cy="1110333"/>
            <a:chOff x="8232100" y="4975723"/>
            <a:chExt cx="1133574" cy="1132597"/>
          </a:xfrm>
        </p:grpSpPr>
        <p:sp>
          <p:nvSpPr>
            <p:cNvPr id="42" name="Rectangle 41"/>
            <p:cNvSpPr/>
            <p:nvPr/>
          </p:nvSpPr>
          <p:spPr bwMode="auto">
            <a:xfrm>
              <a:off x="8232100" y="4975723"/>
              <a:ext cx="1130838" cy="1130838"/>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3529" dirty="0" err="1">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2"/>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252352" y="4995002"/>
              <a:ext cx="1113322" cy="1113318"/>
            </a:xfrm>
            <a:prstGeom prst="rect">
              <a:avLst/>
            </a:prstGeom>
          </p:spPr>
        </p:pic>
      </p:grpSp>
    </p:spTree>
    <p:extLst>
      <p:ext uri="{BB962C8B-B14F-4D97-AF65-F5344CB8AC3E}">
        <p14:creationId xmlns:p14="http://schemas.microsoft.com/office/powerpoint/2010/main" val="219180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mph" presetSubtype="0" fill="remove" grpId="0" nodeType="withEffect">
                                  <p:stCondLst>
                                    <p:cond delay="0"/>
                                  </p:stCondLst>
                                  <p:childTnLst>
                                    <p:animClr clrSpc="rgb" dir="cw">
                                      <p:cBhvr override="childStyle">
                                        <p:cTn id="6" dur="500" autoRev="1" fill="remove"/>
                                        <p:tgtEl>
                                          <p:spTgt spid="35"/>
                                        </p:tgtEl>
                                        <p:attrNameLst>
                                          <p:attrName>style.color</p:attrName>
                                        </p:attrNameLst>
                                      </p:cBhvr>
                                      <p:to>
                                        <a:srgbClr val="004139"/>
                                      </p:to>
                                    </p:animClr>
                                    <p:animClr clrSpc="rgb" dir="cw">
                                      <p:cBhvr>
                                        <p:cTn id="7" dur="500" autoRev="1" fill="remove"/>
                                        <p:tgtEl>
                                          <p:spTgt spid="35"/>
                                        </p:tgtEl>
                                        <p:attrNameLst>
                                          <p:attrName>fillcolor</p:attrName>
                                        </p:attrNameLst>
                                      </p:cBhvr>
                                      <p:to>
                                        <a:srgbClr val="004139"/>
                                      </p:to>
                                    </p:animClr>
                                    <p:set>
                                      <p:cBhvr>
                                        <p:cTn id="8" dur="500" autoRev="1" fill="remove"/>
                                        <p:tgtEl>
                                          <p:spTgt spid="35"/>
                                        </p:tgtEl>
                                        <p:attrNameLst>
                                          <p:attrName>fill.type</p:attrName>
                                        </p:attrNameLst>
                                      </p:cBhvr>
                                      <p:to>
                                        <p:strVal val="solid"/>
                                      </p:to>
                                    </p:set>
                                    <p:set>
                                      <p:cBhvr>
                                        <p:cTn id="9" dur="500" autoRev="1" fill="remove"/>
                                        <p:tgtEl>
                                          <p:spTgt spid="35"/>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Lst>
  </p:timing>
</p:sld>
</file>

<file path=ppt/theme/theme1.xml><?xml version="1.0" encoding="utf-8"?>
<a:theme xmlns:a="http://schemas.openxmlformats.org/drawingml/2006/main" name="1_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2014_Vision_Template" id="{6725F95B-ED7E-483B-990E-BF1D701C66CE}" vid="{D49783E1-D2BA-4B43-BCCD-EA3DF0856883}"/>
    </a:ext>
  </a:extLst>
</a:theme>
</file>

<file path=ppt/theme/theme10.xml><?xml version="1.0" encoding="utf-8"?>
<a:theme xmlns:a="http://schemas.openxmlformats.org/drawingml/2006/main" name="4_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2014_Vision_Template" id="{6725F95B-ED7E-483B-990E-BF1D701C66CE}" vid="{D49783E1-D2BA-4B43-BCCD-EA3DF0856883}"/>
    </a:ext>
  </a:extLst>
</a:theme>
</file>

<file path=ppt/theme/theme11.xml><?xml version="1.0" encoding="utf-8"?>
<a:theme xmlns:a="http://schemas.openxmlformats.org/drawingml/2006/main" name="2_5-30660_TR21_BO_CT_Template">
  <a:themeElements>
    <a:clrScheme name="TR20 - BO">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1_BO_CT_Template.potx [Read-Only]" id="{75943521-E3C3-4031-9F22-7C26411915FC}" vid="{7540FE32-89F5-4624-B769-BFB809EDCFE3}"/>
    </a:ext>
  </a:ext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5-30629_Build_Template_DARK BLU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7B5DF659-5422-4FE0-B774-F31BE53950C5}" vid="{5D3B3FA9-0122-4B31-B139-E383C37B88CE}"/>
    </a:ext>
  </a:extLst>
</a:theme>
</file>

<file path=ppt/theme/theme3.xml><?xml version="1.0" encoding="utf-8"?>
<a:theme xmlns:a="http://schemas.openxmlformats.org/drawingml/2006/main" name="5-30610_Microsoft_Ignite_Keynote_Template">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potx" id="{1A2CE55D-C0EF-4064-A39F-620642E032AA}" vid="{A3A9C9DA-6617-4D3E-A382-CDB23C8F3BF1}"/>
    </a:ext>
  </a:extLst>
</a:theme>
</file>

<file path=ppt/theme/theme4.xml><?xml version="1.0" encoding="utf-8"?>
<a:theme xmlns:a="http://schemas.openxmlformats.org/drawingml/2006/main" name="1_BUILD CHARCOAL BACKGROUND">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5_Keynote-Template_v3" id="{16D16FD6-82B1-4517-AB6B-BD72623FF067}" vid="{059D507E-C456-4974-83A1-394505850BFA}"/>
    </a:ext>
  </a:extLst>
</a:theme>
</file>

<file path=ppt/theme/theme5.xml><?xml version="1.0" encoding="utf-8"?>
<a:theme xmlns:a="http://schemas.openxmlformats.org/drawingml/2006/main" name="1_5-30629_Build_Template_WHI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7B5DF659-5422-4FE0-B774-F31BE53950C5}" vid="{E3F4DD5B-E91A-4E2E-A066-DD68F9821E36}"/>
    </a:ext>
  </a:extLst>
</a:theme>
</file>

<file path=ppt/theme/theme6.xml><?xml version="1.0" encoding="utf-8"?>
<a:theme xmlns:a="http://schemas.openxmlformats.org/drawingml/2006/main" name="2_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Event.potx" id="{12A49558-E789-4399-9D96-F08AE2E278F2}" vid="{B38A1CF8-BE3E-468D-BF70-AD0BD63E580C}"/>
    </a:ext>
  </a:extLst>
</a:theme>
</file>

<file path=ppt/theme/theme7.xml><?xml version="1.0" encoding="utf-8"?>
<a:theme xmlns:a="http://schemas.openxmlformats.org/drawingml/2006/main" name="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2014_Vision_Template" id="{6725F95B-ED7E-483B-990E-BF1D701C66CE}" vid="{D49783E1-D2BA-4B43-BCCD-EA3DF0856883}"/>
    </a:ext>
  </a:extLst>
</a:theme>
</file>

<file path=ppt/theme/theme8.xml><?xml version="1.0" encoding="utf-8"?>
<a:theme xmlns:a="http://schemas.openxmlformats.org/drawingml/2006/main" name="3_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2014_Vision_Template" id="{6725F95B-ED7E-483B-990E-BF1D701C66CE}" vid="{D49783E1-D2BA-4B43-BCCD-EA3DF0856883}"/>
    </a:ext>
  </a:extLst>
</a:theme>
</file>

<file path=ppt/theme/theme9.xml><?xml version="1.0" encoding="utf-8"?>
<a:theme xmlns:a="http://schemas.openxmlformats.org/drawingml/2006/main" name="1_5-30660_TR21_BO_CT_Template">
  <a:themeElements>
    <a:clrScheme name="TR20 - BO">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1_BO_CT_Template.potx [Read-Only]" id="{75943521-E3C3-4031-9F22-7C26411915FC}" vid="{7540FE32-89F5-4624-B769-BFB809EDCFE3}"/>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A821E223A3BC347949CC2419033DBE2" ma:contentTypeVersion="1" ma:contentTypeDescription="Create a new document." ma:contentTypeScope="" ma:versionID="519c6bc90736a6e8abbbdb38ed934ac6">
  <xsd:schema xmlns:xsd="http://www.w3.org/2001/XMLSchema" xmlns:xs="http://www.w3.org/2001/XMLSchema" xmlns:p="http://schemas.microsoft.com/office/2006/metadata/properties" xmlns:ns2="fee586e5-3c92-48eb-9898-42915e590ada" targetNamespace="http://schemas.microsoft.com/office/2006/metadata/properties" ma:root="true" ma:fieldsID="4da06bcf8031bc55fa8390c6716287b0" ns2:_="">
    <xsd:import namespace="fee586e5-3c92-48eb-9898-42915e590ada"/>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ee586e5-3c92-48eb-9898-42915e590ada"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haredWithUsers xmlns="fee586e5-3c92-48eb-9898-42915e590ada">
      <UserInfo>
        <DisplayName>Rick Claus</DisplayName>
        <AccountId>401</AccountId>
        <AccountType/>
      </UserInfo>
    </SharedWithUsers>
  </documentManagement>
</p:properties>
</file>

<file path=customXml/itemProps1.xml><?xml version="1.0" encoding="utf-8"?>
<ds:datastoreItem xmlns:ds="http://schemas.openxmlformats.org/officeDocument/2006/customXml" ds:itemID="{3469201C-D4CA-4918-A4FF-8ED15147EC4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ee586e5-3c92-48eb-9898-42915e590ad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14B32142-DE2C-423C-A302-95CAC214862A}">
  <ds:schemaRefs>
    <ds:schemaRef ds:uri="http://schemas.microsoft.com/sharepoint/v3/contenttype/forms"/>
  </ds:schemaRefs>
</ds:datastoreItem>
</file>

<file path=customXml/itemProps3.xml><?xml version="1.0" encoding="utf-8"?>
<ds:datastoreItem xmlns:ds="http://schemas.openxmlformats.org/officeDocument/2006/customXml" ds:itemID="{B030EFEA-9AEA-457C-BAA8-93C4281792F5}">
  <ds:schemaRefs>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purl.org/dc/terms/"/>
    <ds:schemaRef ds:uri="http://schemas.openxmlformats.org/package/2006/metadata/core-properties"/>
    <ds:schemaRef ds:uri="fee586e5-3c92-48eb-9898-42915e590ada"/>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AzureTheme</Template>
  <TotalTime>7610</TotalTime>
  <Words>2339</Words>
  <Application>Microsoft Office PowerPoint</Application>
  <PresentationFormat>Widescreen</PresentationFormat>
  <Paragraphs>559</Paragraphs>
  <Slides>60</Slides>
  <Notes>24</Notes>
  <HiddenSlides>5</HiddenSlides>
  <MMClips>0</MMClips>
  <ScaleCrop>false</ScaleCrop>
  <HeadingPairs>
    <vt:vector size="6" baseType="variant">
      <vt:variant>
        <vt:lpstr>Fonts Used</vt:lpstr>
      </vt:variant>
      <vt:variant>
        <vt:i4>12</vt:i4>
      </vt:variant>
      <vt:variant>
        <vt:lpstr>Theme</vt:lpstr>
      </vt:variant>
      <vt:variant>
        <vt:i4>11</vt:i4>
      </vt:variant>
      <vt:variant>
        <vt:lpstr>Slide Titles</vt:lpstr>
      </vt:variant>
      <vt:variant>
        <vt:i4>60</vt:i4>
      </vt:variant>
    </vt:vector>
  </HeadingPairs>
  <TitlesOfParts>
    <vt:vector size="83" baseType="lpstr">
      <vt:lpstr>宋体</vt:lpstr>
      <vt:lpstr>Aharoni</vt:lpstr>
      <vt:lpstr>Arial</vt:lpstr>
      <vt:lpstr>Avenir LT Pro 45 Book</vt:lpstr>
      <vt:lpstr>Calibri</vt:lpstr>
      <vt:lpstr>Consolas</vt:lpstr>
      <vt:lpstr>ＭＳ Ｐゴシック</vt:lpstr>
      <vt:lpstr>Segoe UI</vt:lpstr>
      <vt:lpstr>Segoe UI Light</vt:lpstr>
      <vt:lpstr>Segoe UI Semibold</vt:lpstr>
      <vt:lpstr>Segoe UI Semilight</vt:lpstr>
      <vt:lpstr>Wingdings</vt:lpstr>
      <vt:lpstr>1_Azure Event</vt:lpstr>
      <vt:lpstr>1_5-30629_Build_Template_DARK BLUE</vt:lpstr>
      <vt:lpstr>5-30610_Microsoft_Ignite_Keynote_Template</vt:lpstr>
      <vt:lpstr>1_BUILD CHARCOAL BACKGROUND</vt:lpstr>
      <vt:lpstr>1_5-30629_Build_Template_WHITE</vt:lpstr>
      <vt:lpstr>2_Azure Event</vt:lpstr>
      <vt:lpstr>Azure Event</vt:lpstr>
      <vt:lpstr>3_Azure Event</vt:lpstr>
      <vt:lpstr>1_5-30660_TR21_BO_CT_Template</vt:lpstr>
      <vt:lpstr>4_Azure Event</vt:lpstr>
      <vt:lpstr>2_5-30660_TR21_BO_CT_Template</vt:lpstr>
      <vt:lpstr>Azure PaaS</vt:lpstr>
      <vt:lpstr>Host your applications on Azure</vt:lpstr>
      <vt:lpstr>PowerPoint Presentation</vt:lpstr>
      <vt:lpstr>Agenda</vt:lpstr>
      <vt:lpstr>Azure App Service</vt:lpstr>
      <vt:lpstr>App Service - one integrated offering</vt:lpstr>
      <vt:lpstr>PowerPoint Presentation</vt:lpstr>
      <vt:lpstr>Benefits of App Services</vt:lpstr>
      <vt:lpstr>PowerPoint Presentation</vt:lpstr>
      <vt:lpstr>Web Apps</vt:lpstr>
      <vt:lpstr>PowerPoint Presentation</vt:lpstr>
      <vt:lpstr>Azure App Service Web Apps</vt:lpstr>
      <vt:lpstr>PowerPoint Presentation</vt:lpstr>
      <vt:lpstr>Demo: Creating a Web App</vt:lpstr>
      <vt:lpstr>PowerPoint Presentation</vt:lpstr>
      <vt:lpstr>Visual Studio + App Service Web Apps</vt:lpstr>
      <vt:lpstr>WebJobs</vt:lpstr>
      <vt:lpstr>Light-weight CPU Intensive Tasks</vt:lpstr>
      <vt:lpstr>PowerPoint Presentation</vt:lpstr>
      <vt:lpstr>PowerPoint Presentation</vt:lpstr>
      <vt:lpstr>Demo: WebJobs </vt:lpstr>
      <vt:lpstr>API Apps</vt:lpstr>
      <vt:lpstr>PowerPoint Presentation</vt:lpstr>
      <vt:lpstr>Benefits of API Apps</vt:lpstr>
      <vt:lpstr>API Apps addresses key pains around building and consuming APIs</vt:lpstr>
      <vt:lpstr>Demo: Creating an API App</vt:lpstr>
      <vt:lpstr>Consuming API Apps</vt:lpstr>
      <vt:lpstr>PowerPoint Presentation</vt:lpstr>
      <vt:lpstr>Simplifying Integration</vt:lpstr>
      <vt:lpstr>Logic Apps</vt:lpstr>
      <vt:lpstr>PowerPoint Presentation</vt:lpstr>
      <vt:lpstr>PowerPoint Presentation</vt:lpstr>
      <vt:lpstr>Built-in API Connectors</vt:lpstr>
      <vt:lpstr>PowerPoint Presentation</vt:lpstr>
      <vt:lpstr>Mobile Apps</vt:lpstr>
      <vt:lpstr>PowerPoint Presentation</vt:lpstr>
      <vt:lpstr>Azure Mobile Services</vt:lpstr>
      <vt:lpstr>Structured Storage</vt:lpstr>
      <vt:lpstr>Server Side Table Scripts</vt:lpstr>
      <vt:lpstr>Custom API</vt:lpstr>
      <vt:lpstr>Continous Delivery with App Service</vt:lpstr>
      <vt:lpstr>PowerPoint Presentation</vt:lpstr>
      <vt:lpstr>Continuous Deployment for Web Apps</vt:lpstr>
      <vt:lpstr>PowerPoint Presentation</vt:lpstr>
      <vt:lpstr>AutoScale</vt:lpstr>
      <vt:lpstr>PowerPoint Presentation</vt:lpstr>
      <vt:lpstr>PowerPoint Presentation</vt:lpstr>
      <vt:lpstr>PowerPoint Presentation</vt:lpstr>
      <vt:lpstr>App Service Environment</vt:lpstr>
      <vt:lpstr>App Service Environment (ASE)</vt:lpstr>
      <vt:lpstr>PowerPoint Presentation</vt:lpstr>
      <vt:lpstr>Application Insights</vt:lpstr>
      <vt:lpstr>What is Application Insights?</vt:lpstr>
      <vt:lpstr>Demo: 360° Overview</vt:lpstr>
      <vt:lpstr>Key capabilities</vt:lpstr>
      <vt:lpstr>Supported Platforms &amp; Languages</vt:lpstr>
      <vt:lpstr>PowerPoint Presentation</vt:lpstr>
      <vt:lpstr>Q&amp;A</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Jonah Sterling</dc:creator>
  <cp:lastModifiedBy>Vishesh Oberoi</cp:lastModifiedBy>
  <cp:revision>380</cp:revision>
  <cp:lastPrinted>2014-03-26T17:46:13Z</cp:lastPrinted>
  <dcterms:created xsi:type="dcterms:W3CDTF">2014-03-19T23:21:38Z</dcterms:created>
  <dcterms:modified xsi:type="dcterms:W3CDTF">2015-11-02T23:56:09Z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0x0101004A821E223A3BC347949CC2419033DBE2</vt:lpwstr>
  </property>
  <property fmtid="{D5CDD505-2E9C-101B-9397-08002B2CF9AE}" pid="3" name="DocVizMetadataToken">
    <vt:lpwstr>300x191x1</vt:lpwstr>
  </property>
</Properties>
</file>